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slides/slide428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  <p:sldId id="347" r:id="rId98"/>
    <p:sldId id="348" r:id="rId99"/>
    <p:sldId id="349" r:id="rId100"/>
    <p:sldId id="350" r:id="rId101"/>
    <p:sldId id="351" r:id="rId102"/>
    <p:sldId id="352" r:id="rId103"/>
    <p:sldId id="353" r:id="rId104"/>
    <p:sldId id="354" r:id="rId105"/>
    <p:sldId id="355" r:id="rId106"/>
    <p:sldId id="356" r:id="rId107"/>
    <p:sldId id="357" r:id="rId108"/>
    <p:sldId id="358" r:id="rId109"/>
    <p:sldId id="359" r:id="rId110"/>
    <p:sldId id="360" r:id="rId111"/>
    <p:sldId id="361" r:id="rId112"/>
    <p:sldId id="362" r:id="rId113"/>
    <p:sldId id="363" r:id="rId114"/>
    <p:sldId id="364" r:id="rId115"/>
    <p:sldId id="365" r:id="rId116"/>
    <p:sldId id="366" r:id="rId117"/>
    <p:sldId id="367" r:id="rId118"/>
    <p:sldId id="368" r:id="rId119"/>
    <p:sldId id="369" r:id="rId120"/>
    <p:sldId id="370" r:id="rId121"/>
    <p:sldId id="371" r:id="rId122"/>
    <p:sldId id="372" r:id="rId123"/>
    <p:sldId id="373" r:id="rId124"/>
    <p:sldId id="374" r:id="rId125"/>
    <p:sldId id="375" r:id="rId126"/>
    <p:sldId id="376" r:id="rId127"/>
    <p:sldId id="377" r:id="rId128"/>
    <p:sldId id="378" r:id="rId129"/>
    <p:sldId id="379" r:id="rId130"/>
    <p:sldId id="380" r:id="rId131"/>
    <p:sldId id="381" r:id="rId132"/>
    <p:sldId id="382" r:id="rId133"/>
    <p:sldId id="383" r:id="rId134"/>
    <p:sldId id="384" r:id="rId135"/>
    <p:sldId id="385" r:id="rId136"/>
    <p:sldId id="386" r:id="rId137"/>
    <p:sldId id="387" r:id="rId138"/>
    <p:sldId id="388" r:id="rId139"/>
    <p:sldId id="389" r:id="rId140"/>
    <p:sldId id="390" r:id="rId141"/>
    <p:sldId id="391" r:id="rId142"/>
    <p:sldId id="392" r:id="rId143"/>
    <p:sldId id="393" r:id="rId144"/>
    <p:sldId id="394" r:id="rId145"/>
    <p:sldId id="395" r:id="rId146"/>
    <p:sldId id="396" r:id="rId147"/>
    <p:sldId id="397" r:id="rId148"/>
    <p:sldId id="398" r:id="rId149"/>
    <p:sldId id="399" r:id="rId150"/>
    <p:sldId id="400" r:id="rId151"/>
    <p:sldId id="401" r:id="rId152"/>
    <p:sldId id="402" r:id="rId153"/>
    <p:sldId id="403" r:id="rId154"/>
    <p:sldId id="404" r:id="rId155"/>
    <p:sldId id="405" r:id="rId156"/>
    <p:sldId id="406" r:id="rId157"/>
    <p:sldId id="407" r:id="rId158"/>
    <p:sldId id="408" r:id="rId159"/>
    <p:sldId id="409" r:id="rId160"/>
    <p:sldId id="410" r:id="rId161"/>
    <p:sldId id="411" r:id="rId162"/>
    <p:sldId id="412" r:id="rId163"/>
    <p:sldId id="413" r:id="rId164"/>
    <p:sldId id="414" r:id="rId165"/>
    <p:sldId id="415" r:id="rId166"/>
    <p:sldId id="416" r:id="rId167"/>
    <p:sldId id="417" r:id="rId168"/>
    <p:sldId id="418" r:id="rId169"/>
    <p:sldId id="419" r:id="rId170"/>
    <p:sldId id="420" r:id="rId171"/>
    <p:sldId id="421" r:id="rId172"/>
    <p:sldId id="422" r:id="rId173"/>
    <p:sldId id="423" r:id="rId174"/>
    <p:sldId id="424" r:id="rId175"/>
    <p:sldId id="425" r:id="rId176"/>
    <p:sldId id="426" r:id="rId177"/>
    <p:sldId id="427" r:id="rId178"/>
    <p:sldId id="428" r:id="rId179"/>
    <p:sldId id="429" r:id="rId180"/>
    <p:sldId id="430" r:id="rId181"/>
    <p:sldId id="431" r:id="rId182"/>
    <p:sldId id="432" r:id="rId183"/>
    <p:sldId id="433" r:id="rId184"/>
    <p:sldId id="434" r:id="rId185"/>
    <p:sldId id="435" r:id="rId186"/>
    <p:sldId id="436" r:id="rId187"/>
    <p:sldId id="437" r:id="rId188"/>
    <p:sldId id="438" r:id="rId189"/>
    <p:sldId id="439" r:id="rId190"/>
    <p:sldId id="440" r:id="rId191"/>
    <p:sldId id="441" r:id="rId192"/>
    <p:sldId id="442" r:id="rId193"/>
    <p:sldId id="443" r:id="rId194"/>
    <p:sldId id="444" r:id="rId195"/>
    <p:sldId id="445" r:id="rId196"/>
    <p:sldId id="446" r:id="rId197"/>
    <p:sldId id="447" r:id="rId198"/>
    <p:sldId id="448" r:id="rId199"/>
    <p:sldId id="449" r:id="rId200"/>
    <p:sldId id="450" r:id="rId201"/>
    <p:sldId id="451" r:id="rId202"/>
    <p:sldId id="452" r:id="rId203"/>
    <p:sldId id="453" r:id="rId204"/>
    <p:sldId id="454" r:id="rId205"/>
    <p:sldId id="455" r:id="rId206"/>
    <p:sldId id="456" r:id="rId207"/>
    <p:sldId id="457" r:id="rId208"/>
    <p:sldId id="458" r:id="rId209"/>
    <p:sldId id="459" r:id="rId210"/>
    <p:sldId id="460" r:id="rId211"/>
    <p:sldId id="461" r:id="rId212"/>
    <p:sldId id="462" r:id="rId213"/>
    <p:sldId id="463" r:id="rId214"/>
    <p:sldId id="464" r:id="rId215"/>
    <p:sldId id="465" r:id="rId216"/>
    <p:sldId id="466" r:id="rId217"/>
    <p:sldId id="467" r:id="rId218"/>
    <p:sldId id="468" r:id="rId219"/>
    <p:sldId id="469" r:id="rId220"/>
    <p:sldId id="470" r:id="rId221"/>
    <p:sldId id="471" r:id="rId222"/>
    <p:sldId id="472" r:id="rId223"/>
    <p:sldId id="473" r:id="rId224"/>
    <p:sldId id="474" r:id="rId225"/>
    <p:sldId id="475" r:id="rId226"/>
    <p:sldId id="476" r:id="rId227"/>
    <p:sldId id="477" r:id="rId228"/>
    <p:sldId id="478" r:id="rId229"/>
    <p:sldId id="479" r:id="rId230"/>
    <p:sldId id="480" r:id="rId231"/>
    <p:sldId id="481" r:id="rId232"/>
    <p:sldId id="482" r:id="rId233"/>
    <p:sldId id="483" r:id="rId234"/>
    <p:sldId id="484" r:id="rId235"/>
    <p:sldId id="485" r:id="rId236"/>
    <p:sldId id="486" r:id="rId237"/>
    <p:sldId id="487" r:id="rId238"/>
    <p:sldId id="488" r:id="rId239"/>
    <p:sldId id="489" r:id="rId240"/>
    <p:sldId id="490" r:id="rId241"/>
    <p:sldId id="491" r:id="rId242"/>
    <p:sldId id="492" r:id="rId243"/>
    <p:sldId id="493" r:id="rId244"/>
    <p:sldId id="494" r:id="rId245"/>
    <p:sldId id="495" r:id="rId246"/>
    <p:sldId id="496" r:id="rId247"/>
    <p:sldId id="497" r:id="rId248"/>
    <p:sldId id="498" r:id="rId249"/>
    <p:sldId id="499" r:id="rId250"/>
    <p:sldId id="500" r:id="rId251"/>
    <p:sldId id="501" r:id="rId252"/>
    <p:sldId id="502" r:id="rId253"/>
    <p:sldId id="503" r:id="rId254"/>
    <p:sldId id="504" r:id="rId255"/>
    <p:sldId id="505" r:id="rId256"/>
    <p:sldId id="506" r:id="rId257"/>
    <p:sldId id="507" r:id="rId258"/>
    <p:sldId id="508" r:id="rId259"/>
    <p:sldId id="509" r:id="rId260"/>
    <p:sldId id="510" r:id="rId261"/>
    <p:sldId id="511" r:id="rId262"/>
    <p:sldId id="512" r:id="rId263"/>
    <p:sldId id="513" r:id="rId264"/>
    <p:sldId id="514" r:id="rId265"/>
    <p:sldId id="515" r:id="rId266"/>
    <p:sldId id="516" r:id="rId267"/>
    <p:sldId id="517" r:id="rId268"/>
    <p:sldId id="518" r:id="rId269"/>
    <p:sldId id="519" r:id="rId270"/>
    <p:sldId id="520" r:id="rId271"/>
    <p:sldId id="521" r:id="rId272"/>
    <p:sldId id="522" r:id="rId273"/>
    <p:sldId id="523" r:id="rId274"/>
    <p:sldId id="524" r:id="rId275"/>
    <p:sldId id="525" r:id="rId276"/>
    <p:sldId id="526" r:id="rId277"/>
    <p:sldId id="527" r:id="rId278"/>
    <p:sldId id="528" r:id="rId279"/>
    <p:sldId id="529" r:id="rId280"/>
    <p:sldId id="530" r:id="rId281"/>
    <p:sldId id="531" r:id="rId282"/>
    <p:sldId id="532" r:id="rId283"/>
    <p:sldId id="533" r:id="rId284"/>
    <p:sldId id="534" r:id="rId285"/>
    <p:sldId id="535" r:id="rId286"/>
    <p:sldId id="536" r:id="rId287"/>
    <p:sldId id="537" r:id="rId288"/>
    <p:sldId id="538" r:id="rId289"/>
    <p:sldId id="539" r:id="rId290"/>
    <p:sldId id="540" r:id="rId291"/>
    <p:sldId id="541" r:id="rId292"/>
    <p:sldId id="542" r:id="rId293"/>
    <p:sldId id="543" r:id="rId294"/>
    <p:sldId id="544" r:id="rId295"/>
    <p:sldId id="545" r:id="rId296"/>
    <p:sldId id="546" r:id="rId297"/>
    <p:sldId id="547" r:id="rId298"/>
    <p:sldId id="548" r:id="rId299"/>
    <p:sldId id="549" r:id="rId300"/>
    <p:sldId id="550" r:id="rId301"/>
    <p:sldId id="551" r:id="rId302"/>
    <p:sldId id="552" r:id="rId303"/>
    <p:sldId id="553" r:id="rId304"/>
    <p:sldId id="554" r:id="rId305"/>
    <p:sldId id="555" r:id="rId306"/>
    <p:sldId id="556" r:id="rId307"/>
    <p:sldId id="557" r:id="rId308"/>
    <p:sldId id="558" r:id="rId309"/>
    <p:sldId id="559" r:id="rId310"/>
    <p:sldId id="560" r:id="rId311"/>
    <p:sldId id="561" r:id="rId312"/>
    <p:sldId id="562" r:id="rId313"/>
    <p:sldId id="563" r:id="rId314"/>
    <p:sldId id="564" r:id="rId315"/>
    <p:sldId id="565" r:id="rId316"/>
    <p:sldId id="566" r:id="rId317"/>
    <p:sldId id="567" r:id="rId318"/>
    <p:sldId id="568" r:id="rId319"/>
    <p:sldId id="569" r:id="rId320"/>
    <p:sldId id="570" r:id="rId321"/>
    <p:sldId id="571" r:id="rId322"/>
    <p:sldId id="572" r:id="rId323"/>
    <p:sldId id="573" r:id="rId324"/>
    <p:sldId id="574" r:id="rId325"/>
    <p:sldId id="575" r:id="rId326"/>
    <p:sldId id="576" r:id="rId327"/>
    <p:sldId id="577" r:id="rId328"/>
    <p:sldId id="578" r:id="rId329"/>
    <p:sldId id="579" r:id="rId330"/>
    <p:sldId id="580" r:id="rId331"/>
    <p:sldId id="581" r:id="rId332"/>
    <p:sldId id="582" r:id="rId333"/>
    <p:sldId id="583" r:id="rId334"/>
    <p:sldId id="584" r:id="rId335"/>
    <p:sldId id="585" r:id="rId336"/>
    <p:sldId id="586" r:id="rId337"/>
    <p:sldId id="587" r:id="rId338"/>
    <p:sldId id="588" r:id="rId339"/>
    <p:sldId id="589" r:id="rId340"/>
    <p:sldId id="590" r:id="rId341"/>
    <p:sldId id="591" r:id="rId342"/>
    <p:sldId id="592" r:id="rId343"/>
    <p:sldId id="593" r:id="rId344"/>
    <p:sldId id="594" r:id="rId345"/>
    <p:sldId id="595" r:id="rId346"/>
    <p:sldId id="596" r:id="rId347"/>
    <p:sldId id="597" r:id="rId348"/>
    <p:sldId id="598" r:id="rId349"/>
    <p:sldId id="599" r:id="rId350"/>
    <p:sldId id="600" r:id="rId351"/>
    <p:sldId id="601" r:id="rId352"/>
    <p:sldId id="602" r:id="rId353"/>
    <p:sldId id="603" r:id="rId354"/>
    <p:sldId id="604" r:id="rId355"/>
    <p:sldId id="605" r:id="rId356"/>
    <p:sldId id="606" r:id="rId357"/>
    <p:sldId id="607" r:id="rId358"/>
    <p:sldId id="608" r:id="rId359"/>
    <p:sldId id="609" r:id="rId360"/>
    <p:sldId id="610" r:id="rId361"/>
    <p:sldId id="611" r:id="rId362"/>
    <p:sldId id="612" r:id="rId363"/>
    <p:sldId id="613" r:id="rId364"/>
    <p:sldId id="614" r:id="rId365"/>
    <p:sldId id="615" r:id="rId366"/>
    <p:sldId id="616" r:id="rId367"/>
    <p:sldId id="617" r:id="rId368"/>
    <p:sldId id="618" r:id="rId369"/>
    <p:sldId id="619" r:id="rId370"/>
    <p:sldId id="620" r:id="rId371"/>
    <p:sldId id="621" r:id="rId372"/>
    <p:sldId id="622" r:id="rId373"/>
    <p:sldId id="623" r:id="rId374"/>
    <p:sldId id="624" r:id="rId375"/>
    <p:sldId id="625" r:id="rId376"/>
    <p:sldId id="626" r:id="rId377"/>
    <p:sldId id="627" r:id="rId378"/>
    <p:sldId id="628" r:id="rId379"/>
    <p:sldId id="629" r:id="rId380"/>
    <p:sldId id="630" r:id="rId381"/>
    <p:sldId id="631" r:id="rId382"/>
    <p:sldId id="632" r:id="rId383"/>
    <p:sldId id="633" r:id="rId384"/>
    <p:sldId id="634" r:id="rId385"/>
    <p:sldId id="635" r:id="rId386"/>
    <p:sldId id="636" r:id="rId387"/>
    <p:sldId id="637" r:id="rId388"/>
    <p:sldId id="638" r:id="rId389"/>
    <p:sldId id="639" r:id="rId390"/>
    <p:sldId id="640" r:id="rId391"/>
    <p:sldId id="641" r:id="rId392"/>
    <p:sldId id="642" r:id="rId393"/>
    <p:sldId id="643" r:id="rId394"/>
    <p:sldId id="644" r:id="rId395"/>
    <p:sldId id="645" r:id="rId396"/>
    <p:sldId id="646" r:id="rId397"/>
    <p:sldId id="647" r:id="rId398"/>
    <p:sldId id="648" r:id="rId399"/>
    <p:sldId id="649" r:id="rId400"/>
    <p:sldId id="650" r:id="rId401"/>
    <p:sldId id="651" r:id="rId402"/>
    <p:sldId id="652" r:id="rId403"/>
    <p:sldId id="653" r:id="rId404"/>
    <p:sldId id="654" r:id="rId405"/>
    <p:sldId id="655" r:id="rId406"/>
    <p:sldId id="656" r:id="rId407"/>
    <p:sldId id="657" r:id="rId408"/>
    <p:sldId id="658" r:id="rId409"/>
    <p:sldId id="659" r:id="rId410"/>
    <p:sldId id="660" r:id="rId411"/>
    <p:sldId id="661" r:id="rId412"/>
    <p:sldId id="662" r:id="rId413"/>
    <p:sldId id="663" r:id="rId414"/>
    <p:sldId id="664" r:id="rId415"/>
    <p:sldId id="665" r:id="rId416"/>
    <p:sldId id="666" r:id="rId417"/>
    <p:sldId id="667" r:id="rId418"/>
    <p:sldId id="668" r:id="rId419"/>
    <p:sldId id="669" r:id="rId420"/>
    <p:sldId id="670" r:id="rId421"/>
    <p:sldId id="671" r:id="rId422"/>
    <p:sldId id="672" r:id="rId423"/>
    <p:sldId id="673" r:id="rId424"/>
    <p:sldId id="674" r:id="rId425"/>
    <p:sldId id="675" r:id="rId426"/>
    <p:sldId id="676" r:id="rId427"/>
    <p:sldId id="677" r:id="rId428"/>
    <p:sldId id="678" r:id="rId429"/>
    <p:sldId id="679" r:id="rId430"/>
    <p:sldId id="680" r:id="rId431"/>
    <p:sldId id="681" r:id="rId432"/>
    <p:sldId id="682" r:id="rId433"/>
    <p:sldId id="683" r:id="rId43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Relationship Id="rId49" Type="http://schemas.openxmlformats.org/officeDocument/2006/relationships/slide" Target="slides/slide43.xml"/><Relationship Id="rId50" Type="http://schemas.openxmlformats.org/officeDocument/2006/relationships/slide" Target="slides/slide44.xml"/><Relationship Id="rId51" Type="http://schemas.openxmlformats.org/officeDocument/2006/relationships/slide" Target="slides/slide45.xml"/><Relationship Id="rId52" Type="http://schemas.openxmlformats.org/officeDocument/2006/relationships/slide" Target="slides/slide46.xml"/><Relationship Id="rId53" Type="http://schemas.openxmlformats.org/officeDocument/2006/relationships/slide" Target="slides/slide47.xml"/><Relationship Id="rId54" Type="http://schemas.openxmlformats.org/officeDocument/2006/relationships/slide" Target="slides/slide48.xml"/><Relationship Id="rId55" Type="http://schemas.openxmlformats.org/officeDocument/2006/relationships/slide" Target="slides/slide49.xml"/><Relationship Id="rId56" Type="http://schemas.openxmlformats.org/officeDocument/2006/relationships/slide" Target="slides/slide50.xml"/><Relationship Id="rId57" Type="http://schemas.openxmlformats.org/officeDocument/2006/relationships/slide" Target="slides/slide51.xml"/><Relationship Id="rId58" Type="http://schemas.openxmlformats.org/officeDocument/2006/relationships/slide" Target="slides/slide52.xml"/><Relationship Id="rId59" Type="http://schemas.openxmlformats.org/officeDocument/2006/relationships/slide" Target="slides/slide53.xml"/><Relationship Id="rId60" Type="http://schemas.openxmlformats.org/officeDocument/2006/relationships/slide" Target="slides/slide54.xml"/><Relationship Id="rId61" Type="http://schemas.openxmlformats.org/officeDocument/2006/relationships/slide" Target="slides/slide55.xml"/><Relationship Id="rId62" Type="http://schemas.openxmlformats.org/officeDocument/2006/relationships/slide" Target="slides/slide56.xml"/><Relationship Id="rId63" Type="http://schemas.openxmlformats.org/officeDocument/2006/relationships/slide" Target="slides/slide57.xml"/><Relationship Id="rId64" Type="http://schemas.openxmlformats.org/officeDocument/2006/relationships/slide" Target="slides/slide58.xml"/><Relationship Id="rId65" Type="http://schemas.openxmlformats.org/officeDocument/2006/relationships/slide" Target="slides/slide59.xml"/><Relationship Id="rId66" Type="http://schemas.openxmlformats.org/officeDocument/2006/relationships/slide" Target="slides/slide60.xml"/><Relationship Id="rId67" Type="http://schemas.openxmlformats.org/officeDocument/2006/relationships/slide" Target="slides/slide61.xml"/><Relationship Id="rId68" Type="http://schemas.openxmlformats.org/officeDocument/2006/relationships/slide" Target="slides/slide62.xml"/><Relationship Id="rId69" Type="http://schemas.openxmlformats.org/officeDocument/2006/relationships/slide" Target="slides/slide63.xml"/><Relationship Id="rId70" Type="http://schemas.openxmlformats.org/officeDocument/2006/relationships/slide" Target="slides/slide64.xml"/><Relationship Id="rId71" Type="http://schemas.openxmlformats.org/officeDocument/2006/relationships/slide" Target="slides/slide65.xml"/><Relationship Id="rId72" Type="http://schemas.openxmlformats.org/officeDocument/2006/relationships/slide" Target="slides/slide66.xml"/><Relationship Id="rId73" Type="http://schemas.openxmlformats.org/officeDocument/2006/relationships/slide" Target="slides/slide67.xml"/><Relationship Id="rId74" Type="http://schemas.openxmlformats.org/officeDocument/2006/relationships/slide" Target="slides/slide68.xml"/><Relationship Id="rId75" Type="http://schemas.openxmlformats.org/officeDocument/2006/relationships/slide" Target="slides/slide69.xml"/><Relationship Id="rId76" Type="http://schemas.openxmlformats.org/officeDocument/2006/relationships/slide" Target="slides/slide70.xml"/><Relationship Id="rId77" Type="http://schemas.openxmlformats.org/officeDocument/2006/relationships/slide" Target="slides/slide71.xml"/><Relationship Id="rId78" Type="http://schemas.openxmlformats.org/officeDocument/2006/relationships/slide" Target="slides/slide72.xml"/><Relationship Id="rId79" Type="http://schemas.openxmlformats.org/officeDocument/2006/relationships/slide" Target="slides/slide73.xml"/><Relationship Id="rId80" Type="http://schemas.openxmlformats.org/officeDocument/2006/relationships/slide" Target="slides/slide74.xml"/><Relationship Id="rId81" Type="http://schemas.openxmlformats.org/officeDocument/2006/relationships/slide" Target="slides/slide75.xml"/><Relationship Id="rId82" Type="http://schemas.openxmlformats.org/officeDocument/2006/relationships/slide" Target="slides/slide76.xml"/><Relationship Id="rId83" Type="http://schemas.openxmlformats.org/officeDocument/2006/relationships/slide" Target="slides/slide77.xml"/><Relationship Id="rId84" Type="http://schemas.openxmlformats.org/officeDocument/2006/relationships/slide" Target="slides/slide78.xml"/><Relationship Id="rId85" Type="http://schemas.openxmlformats.org/officeDocument/2006/relationships/slide" Target="slides/slide79.xml"/><Relationship Id="rId86" Type="http://schemas.openxmlformats.org/officeDocument/2006/relationships/slide" Target="slides/slide80.xml"/><Relationship Id="rId87" Type="http://schemas.openxmlformats.org/officeDocument/2006/relationships/slide" Target="slides/slide81.xml"/><Relationship Id="rId88" Type="http://schemas.openxmlformats.org/officeDocument/2006/relationships/slide" Target="slides/slide82.xml"/><Relationship Id="rId89" Type="http://schemas.openxmlformats.org/officeDocument/2006/relationships/slide" Target="slides/slide83.xml"/><Relationship Id="rId90" Type="http://schemas.openxmlformats.org/officeDocument/2006/relationships/slide" Target="slides/slide84.xml"/><Relationship Id="rId91" Type="http://schemas.openxmlformats.org/officeDocument/2006/relationships/slide" Target="slides/slide85.xml"/><Relationship Id="rId92" Type="http://schemas.openxmlformats.org/officeDocument/2006/relationships/slide" Target="slides/slide86.xml"/><Relationship Id="rId93" Type="http://schemas.openxmlformats.org/officeDocument/2006/relationships/slide" Target="slides/slide87.xml"/><Relationship Id="rId94" Type="http://schemas.openxmlformats.org/officeDocument/2006/relationships/slide" Target="slides/slide88.xml"/><Relationship Id="rId95" Type="http://schemas.openxmlformats.org/officeDocument/2006/relationships/slide" Target="slides/slide89.xml"/><Relationship Id="rId96" Type="http://schemas.openxmlformats.org/officeDocument/2006/relationships/slide" Target="slides/slide90.xml"/><Relationship Id="rId97" Type="http://schemas.openxmlformats.org/officeDocument/2006/relationships/slide" Target="slides/slide91.xml"/><Relationship Id="rId98" Type="http://schemas.openxmlformats.org/officeDocument/2006/relationships/slide" Target="slides/slide92.xml"/><Relationship Id="rId99" Type="http://schemas.openxmlformats.org/officeDocument/2006/relationships/slide" Target="slides/slide93.xml"/><Relationship Id="rId100" Type="http://schemas.openxmlformats.org/officeDocument/2006/relationships/slide" Target="slides/slide94.xml"/><Relationship Id="rId101" Type="http://schemas.openxmlformats.org/officeDocument/2006/relationships/slide" Target="slides/slide95.xml"/><Relationship Id="rId102" Type="http://schemas.openxmlformats.org/officeDocument/2006/relationships/slide" Target="slides/slide96.xml"/><Relationship Id="rId103" Type="http://schemas.openxmlformats.org/officeDocument/2006/relationships/slide" Target="slides/slide97.xml"/><Relationship Id="rId104" Type="http://schemas.openxmlformats.org/officeDocument/2006/relationships/slide" Target="slides/slide98.xml"/><Relationship Id="rId105" Type="http://schemas.openxmlformats.org/officeDocument/2006/relationships/slide" Target="slides/slide99.xml"/><Relationship Id="rId106" Type="http://schemas.openxmlformats.org/officeDocument/2006/relationships/slide" Target="slides/slide100.xml"/><Relationship Id="rId107" Type="http://schemas.openxmlformats.org/officeDocument/2006/relationships/slide" Target="slides/slide101.xml"/><Relationship Id="rId108" Type="http://schemas.openxmlformats.org/officeDocument/2006/relationships/slide" Target="slides/slide102.xml"/><Relationship Id="rId109" Type="http://schemas.openxmlformats.org/officeDocument/2006/relationships/slide" Target="slides/slide103.xml"/><Relationship Id="rId110" Type="http://schemas.openxmlformats.org/officeDocument/2006/relationships/slide" Target="slides/slide104.xml"/><Relationship Id="rId111" Type="http://schemas.openxmlformats.org/officeDocument/2006/relationships/slide" Target="slides/slide105.xml"/><Relationship Id="rId112" Type="http://schemas.openxmlformats.org/officeDocument/2006/relationships/slide" Target="slides/slide106.xml"/><Relationship Id="rId113" Type="http://schemas.openxmlformats.org/officeDocument/2006/relationships/slide" Target="slides/slide107.xml"/><Relationship Id="rId114" Type="http://schemas.openxmlformats.org/officeDocument/2006/relationships/slide" Target="slides/slide108.xml"/><Relationship Id="rId115" Type="http://schemas.openxmlformats.org/officeDocument/2006/relationships/slide" Target="slides/slide109.xml"/><Relationship Id="rId116" Type="http://schemas.openxmlformats.org/officeDocument/2006/relationships/slide" Target="slides/slide110.xml"/><Relationship Id="rId117" Type="http://schemas.openxmlformats.org/officeDocument/2006/relationships/slide" Target="slides/slide111.xml"/><Relationship Id="rId118" Type="http://schemas.openxmlformats.org/officeDocument/2006/relationships/slide" Target="slides/slide112.xml"/><Relationship Id="rId119" Type="http://schemas.openxmlformats.org/officeDocument/2006/relationships/slide" Target="slides/slide113.xml"/><Relationship Id="rId120" Type="http://schemas.openxmlformats.org/officeDocument/2006/relationships/slide" Target="slides/slide114.xml"/><Relationship Id="rId121" Type="http://schemas.openxmlformats.org/officeDocument/2006/relationships/slide" Target="slides/slide115.xml"/><Relationship Id="rId122" Type="http://schemas.openxmlformats.org/officeDocument/2006/relationships/slide" Target="slides/slide116.xml"/><Relationship Id="rId123" Type="http://schemas.openxmlformats.org/officeDocument/2006/relationships/slide" Target="slides/slide117.xml"/><Relationship Id="rId124" Type="http://schemas.openxmlformats.org/officeDocument/2006/relationships/slide" Target="slides/slide118.xml"/><Relationship Id="rId125" Type="http://schemas.openxmlformats.org/officeDocument/2006/relationships/slide" Target="slides/slide119.xml"/><Relationship Id="rId126" Type="http://schemas.openxmlformats.org/officeDocument/2006/relationships/slide" Target="slides/slide120.xml"/><Relationship Id="rId127" Type="http://schemas.openxmlformats.org/officeDocument/2006/relationships/slide" Target="slides/slide121.xml"/><Relationship Id="rId128" Type="http://schemas.openxmlformats.org/officeDocument/2006/relationships/slide" Target="slides/slide122.xml"/><Relationship Id="rId129" Type="http://schemas.openxmlformats.org/officeDocument/2006/relationships/slide" Target="slides/slide123.xml"/><Relationship Id="rId130" Type="http://schemas.openxmlformats.org/officeDocument/2006/relationships/slide" Target="slides/slide124.xml"/><Relationship Id="rId131" Type="http://schemas.openxmlformats.org/officeDocument/2006/relationships/slide" Target="slides/slide125.xml"/><Relationship Id="rId132" Type="http://schemas.openxmlformats.org/officeDocument/2006/relationships/slide" Target="slides/slide126.xml"/><Relationship Id="rId133" Type="http://schemas.openxmlformats.org/officeDocument/2006/relationships/slide" Target="slides/slide127.xml"/><Relationship Id="rId134" Type="http://schemas.openxmlformats.org/officeDocument/2006/relationships/slide" Target="slides/slide128.xml"/><Relationship Id="rId135" Type="http://schemas.openxmlformats.org/officeDocument/2006/relationships/slide" Target="slides/slide129.xml"/><Relationship Id="rId136" Type="http://schemas.openxmlformats.org/officeDocument/2006/relationships/slide" Target="slides/slide130.xml"/><Relationship Id="rId137" Type="http://schemas.openxmlformats.org/officeDocument/2006/relationships/slide" Target="slides/slide131.xml"/><Relationship Id="rId138" Type="http://schemas.openxmlformats.org/officeDocument/2006/relationships/slide" Target="slides/slide132.xml"/><Relationship Id="rId139" Type="http://schemas.openxmlformats.org/officeDocument/2006/relationships/slide" Target="slides/slide133.xml"/><Relationship Id="rId140" Type="http://schemas.openxmlformats.org/officeDocument/2006/relationships/slide" Target="slides/slide134.xml"/><Relationship Id="rId141" Type="http://schemas.openxmlformats.org/officeDocument/2006/relationships/slide" Target="slides/slide135.xml"/><Relationship Id="rId142" Type="http://schemas.openxmlformats.org/officeDocument/2006/relationships/slide" Target="slides/slide136.xml"/><Relationship Id="rId143" Type="http://schemas.openxmlformats.org/officeDocument/2006/relationships/slide" Target="slides/slide137.xml"/><Relationship Id="rId144" Type="http://schemas.openxmlformats.org/officeDocument/2006/relationships/slide" Target="slides/slide138.xml"/><Relationship Id="rId145" Type="http://schemas.openxmlformats.org/officeDocument/2006/relationships/slide" Target="slides/slide139.xml"/><Relationship Id="rId146" Type="http://schemas.openxmlformats.org/officeDocument/2006/relationships/slide" Target="slides/slide140.xml"/><Relationship Id="rId147" Type="http://schemas.openxmlformats.org/officeDocument/2006/relationships/slide" Target="slides/slide141.xml"/><Relationship Id="rId148" Type="http://schemas.openxmlformats.org/officeDocument/2006/relationships/slide" Target="slides/slide142.xml"/><Relationship Id="rId149" Type="http://schemas.openxmlformats.org/officeDocument/2006/relationships/slide" Target="slides/slide143.xml"/><Relationship Id="rId150" Type="http://schemas.openxmlformats.org/officeDocument/2006/relationships/slide" Target="slides/slide144.xml"/><Relationship Id="rId151" Type="http://schemas.openxmlformats.org/officeDocument/2006/relationships/slide" Target="slides/slide145.xml"/><Relationship Id="rId152" Type="http://schemas.openxmlformats.org/officeDocument/2006/relationships/slide" Target="slides/slide146.xml"/><Relationship Id="rId153" Type="http://schemas.openxmlformats.org/officeDocument/2006/relationships/slide" Target="slides/slide147.xml"/><Relationship Id="rId154" Type="http://schemas.openxmlformats.org/officeDocument/2006/relationships/slide" Target="slides/slide148.xml"/><Relationship Id="rId155" Type="http://schemas.openxmlformats.org/officeDocument/2006/relationships/slide" Target="slides/slide149.xml"/><Relationship Id="rId156" Type="http://schemas.openxmlformats.org/officeDocument/2006/relationships/slide" Target="slides/slide150.xml"/><Relationship Id="rId157" Type="http://schemas.openxmlformats.org/officeDocument/2006/relationships/slide" Target="slides/slide151.xml"/><Relationship Id="rId158" Type="http://schemas.openxmlformats.org/officeDocument/2006/relationships/slide" Target="slides/slide152.xml"/><Relationship Id="rId159" Type="http://schemas.openxmlformats.org/officeDocument/2006/relationships/slide" Target="slides/slide153.xml"/><Relationship Id="rId160" Type="http://schemas.openxmlformats.org/officeDocument/2006/relationships/slide" Target="slides/slide154.xml"/><Relationship Id="rId161" Type="http://schemas.openxmlformats.org/officeDocument/2006/relationships/slide" Target="slides/slide155.xml"/><Relationship Id="rId162" Type="http://schemas.openxmlformats.org/officeDocument/2006/relationships/slide" Target="slides/slide156.xml"/><Relationship Id="rId163" Type="http://schemas.openxmlformats.org/officeDocument/2006/relationships/slide" Target="slides/slide157.xml"/><Relationship Id="rId164" Type="http://schemas.openxmlformats.org/officeDocument/2006/relationships/slide" Target="slides/slide158.xml"/><Relationship Id="rId165" Type="http://schemas.openxmlformats.org/officeDocument/2006/relationships/slide" Target="slides/slide159.xml"/><Relationship Id="rId166" Type="http://schemas.openxmlformats.org/officeDocument/2006/relationships/slide" Target="slides/slide160.xml"/><Relationship Id="rId167" Type="http://schemas.openxmlformats.org/officeDocument/2006/relationships/slide" Target="slides/slide161.xml"/><Relationship Id="rId168" Type="http://schemas.openxmlformats.org/officeDocument/2006/relationships/slide" Target="slides/slide162.xml"/><Relationship Id="rId169" Type="http://schemas.openxmlformats.org/officeDocument/2006/relationships/slide" Target="slides/slide163.xml"/><Relationship Id="rId170" Type="http://schemas.openxmlformats.org/officeDocument/2006/relationships/slide" Target="slides/slide164.xml"/><Relationship Id="rId171" Type="http://schemas.openxmlformats.org/officeDocument/2006/relationships/slide" Target="slides/slide165.xml"/><Relationship Id="rId172" Type="http://schemas.openxmlformats.org/officeDocument/2006/relationships/slide" Target="slides/slide166.xml"/><Relationship Id="rId173" Type="http://schemas.openxmlformats.org/officeDocument/2006/relationships/slide" Target="slides/slide167.xml"/><Relationship Id="rId174" Type="http://schemas.openxmlformats.org/officeDocument/2006/relationships/slide" Target="slides/slide168.xml"/><Relationship Id="rId175" Type="http://schemas.openxmlformats.org/officeDocument/2006/relationships/slide" Target="slides/slide169.xml"/><Relationship Id="rId176" Type="http://schemas.openxmlformats.org/officeDocument/2006/relationships/slide" Target="slides/slide170.xml"/><Relationship Id="rId177" Type="http://schemas.openxmlformats.org/officeDocument/2006/relationships/slide" Target="slides/slide171.xml"/><Relationship Id="rId178" Type="http://schemas.openxmlformats.org/officeDocument/2006/relationships/slide" Target="slides/slide172.xml"/><Relationship Id="rId179" Type="http://schemas.openxmlformats.org/officeDocument/2006/relationships/slide" Target="slides/slide173.xml"/><Relationship Id="rId180" Type="http://schemas.openxmlformats.org/officeDocument/2006/relationships/slide" Target="slides/slide174.xml"/><Relationship Id="rId181" Type="http://schemas.openxmlformats.org/officeDocument/2006/relationships/slide" Target="slides/slide175.xml"/><Relationship Id="rId182" Type="http://schemas.openxmlformats.org/officeDocument/2006/relationships/slide" Target="slides/slide176.xml"/><Relationship Id="rId183" Type="http://schemas.openxmlformats.org/officeDocument/2006/relationships/slide" Target="slides/slide177.xml"/><Relationship Id="rId184" Type="http://schemas.openxmlformats.org/officeDocument/2006/relationships/slide" Target="slides/slide178.xml"/><Relationship Id="rId185" Type="http://schemas.openxmlformats.org/officeDocument/2006/relationships/slide" Target="slides/slide179.xml"/><Relationship Id="rId186" Type="http://schemas.openxmlformats.org/officeDocument/2006/relationships/slide" Target="slides/slide180.xml"/><Relationship Id="rId187" Type="http://schemas.openxmlformats.org/officeDocument/2006/relationships/slide" Target="slides/slide181.xml"/><Relationship Id="rId188" Type="http://schemas.openxmlformats.org/officeDocument/2006/relationships/slide" Target="slides/slide182.xml"/><Relationship Id="rId189" Type="http://schemas.openxmlformats.org/officeDocument/2006/relationships/slide" Target="slides/slide183.xml"/><Relationship Id="rId190" Type="http://schemas.openxmlformats.org/officeDocument/2006/relationships/slide" Target="slides/slide184.xml"/><Relationship Id="rId191" Type="http://schemas.openxmlformats.org/officeDocument/2006/relationships/slide" Target="slides/slide185.xml"/><Relationship Id="rId192" Type="http://schemas.openxmlformats.org/officeDocument/2006/relationships/slide" Target="slides/slide186.xml"/><Relationship Id="rId193" Type="http://schemas.openxmlformats.org/officeDocument/2006/relationships/slide" Target="slides/slide187.xml"/><Relationship Id="rId194" Type="http://schemas.openxmlformats.org/officeDocument/2006/relationships/slide" Target="slides/slide188.xml"/><Relationship Id="rId195" Type="http://schemas.openxmlformats.org/officeDocument/2006/relationships/slide" Target="slides/slide189.xml"/><Relationship Id="rId196" Type="http://schemas.openxmlformats.org/officeDocument/2006/relationships/slide" Target="slides/slide190.xml"/><Relationship Id="rId197" Type="http://schemas.openxmlformats.org/officeDocument/2006/relationships/slide" Target="slides/slide191.xml"/><Relationship Id="rId198" Type="http://schemas.openxmlformats.org/officeDocument/2006/relationships/slide" Target="slides/slide192.xml"/><Relationship Id="rId199" Type="http://schemas.openxmlformats.org/officeDocument/2006/relationships/slide" Target="slides/slide193.xml"/><Relationship Id="rId200" Type="http://schemas.openxmlformats.org/officeDocument/2006/relationships/slide" Target="slides/slide194.xml"/><Relationship Id="rId201" Type="http://schemas.openxmlformats.org/officeDocument/2006/relationships/slide" Target="slides/slide195.xml"/><Relationship Id="rId202" Type="http://schemas.openxmlformats.org/officeDocument/2006/relationships/slide" Target="slides/slide196.xml"/><Relationship Id="rId203" Type="http://schemas.openxmlformats.org/officeDocument/2006/relationships/slide" Target="slides/slide197.xml"/><Relationship Id="rId204" Type="http://schemas.openxmlformats.org/officeDocument/2006/relationships/slide" Target="slides/slide198.xml"/><Relationship Id="rId205" Type="http://schemas.openxmlformats.org/officeDocument/2006/relationships/slide" Target="slides/slide199.xml"/><Relationship Id="rId206" Type="http://schemas.openxmlformats.org/officeDocument/2006/relationships/slide" Target="slides/slide200.xml"/><Relationship Id="rId207" Type="http://schemas.openxmlformats.org/officeDocument/2006/relationships/slide" Target="slides/slide201.xml"/><Relationship Id="rId208" Type="http://schemas.openxmlformats.org/officeDocument/2006/relationships/slide" Target="slides/slide202.xml"/><Relationship Id="rId209" Type="http://schemas.openxmlformats.org/officeDocument/2006/relationships/slide" Target="slides/slide203.xml"/><Relationship Id="rId210" Type="http://schemas.openxmlformats.org/officeDocument/2006/relationships/slide" Target="slides/slide204.xml"/><Relationship Id="rId211" Type="http://schemas.openxmlformats.org/officeDocument/2006/relationships/slide" Target="slides/slide205.xml"/><Relationship Id="rId212" Type="http://schemas.openxmlformats.org/officeDocument/2006/relationships/slide" Target="slides/slide206.xml"/><Relationship Id="rId213" Type="http://schemas.openxmlformats.org/officeDocument/2006/relationships/slide" Target="slides/slide207.xml"/><Relationship Id="rId214" Type="http://schemas.openxmlformats.org/officeDocument/2006/relationships/slide" Target="slides/slide208.xml"/><Relationship Id="rId215" Type="http://schemas.openxmlformats.org/officeDocument/2006/relationships/slide" Target="slides/slide209.xml"/><Relationship Id="rId216" Type="http://schemas.openxmlformats.org/officeDocument/2006/relationships/slide" Target="slides/slide210.xml"/><Relationship Id="rId217" Type="http://schemas.openxmlformats.org/officeDocument/2006/relationships/slide" Target="slides/slide211.xml"/><Relationship Id="rId218" Type="http://schemas.openxmlformats.org/officeDocument/2006/relationships/slide" Target="slides/slide212.xml"/><Relationship Id="rId219" Type="http://schemas.openxmlformats.org/officeDocument/2006/relationships/slide" Target="slides/slide213.xml"/><Relationship Id="rId220" Type="http://schemas.openxmlformats.org/officeDocument/2006/relationships/slide" Target="slides/slide214.xml"/><Relationship Id="rId221" Type="http://schemas.openxmlformats.org/officeDocument/2006/relationships/slide" Target="slides/slide215.xml"/><Relationship Id="rId222" Type="http://schemas.openxmlformats.org/officeDocument/2006/relationships/slide" Target="slides/slide216.xml"/><Relationship Id="rId223" Type="http://schemas.openxmlformats.org/officeDocument/2006/relationships/slide" Target="slides/slide217.xml"/><Relationship Id="rId224" Type="http://schemas.openxmlformats.org/officeDocument/2006/relationships/slide" Target="slides/slide218.xml"/><Relationship Id="rId225" Type="http://schemas.openxmlformats.org/officeDocument/2006/relationships/slide" Target="slides/slide219.xml"/><Relationship Id="rId226" Type="http://schemas.openxmlformats.org/officeDocument/2006/relationships/slide" Target="slides/slide220.xml"/><Relationship Id="rId227" Type="http://schemas.openxmlformats.org/officeDocument/2006/relationships/slide" Target="slides/slide221.xml"/><Relationship Id="rId228" Type="http://schemas.openxmlformats.org/officeDocument/2006/relationships/slide" Target="slides/slide222.xml"/><Relationship Id="rId229" Type="http://schemas.openxmlformats.org/officeDocument/2006/relationships/slide" Target="slides/slide223.xml"/><Relationship Id="rId230" Type="http://schemas.openxmlformats.org/officeDocument/2006/relationships/slide" Target="slides/slide224.xml"/><Relationship Id="rId231" Type="http://schemas.openxmlformats.org/officeDocument/2006/relationships/slide" Target="slides/slide225.xml"/><Relationship Id="rId232" Type="http://schemas.openxmlformats.org/officeDocument/2006/relationships/slide" Target="slides/slide226.xml"/><Relationship Id="rId233" Type="http://schemas.openxmlformats.org/officeDocument/2006/relationships/slide" Target="slides/slide227.xml"/><Relationship Id="rId234" Type="http://schemas.openxmlformats.org/officeDocument/2006/relationships/slide" Target="slides/slide228.xml"/><Relationship Id="rId235" Type="http://schemas.openxmlformats.org/officeDocument/2006/relationships/slide" Target="slides/slide229.xml"/><Relationship Id="rId236" Type="http://schemas.openxmlformats.org/officeDocument/2006/relationships/slide" Target="slides/slide230.xml"/><Relationship Id="rId237" Type="http://schemas.openxmlformats.org/officeDocument/2006/relationships/slide" Target="slides/slide231.xml"/><Relationship Id="rId238" Type="http://schemas.openxmlformats.org/officeDocument/2006/relationships/slide" Target="slides/slide232.xml"/><Relationship Id="rId239" Type="http://schemas.openxmlformats.org/officeDocument/2006/relationships/slide" Target="slides/slide233.xml"/><Relationship Id="rId240" Type="http://schemas.openxmlformats.org/officeDocument/2006/relationships/slide" Target="slides/slide234.xml"/><Relationship Id="rId241" Type="http://schemas.openxmlformats.org/officeDocument/2006/relationships/slide" Target="slides/slide235.xml"/><Relationship Id="rId242" Type="http://schemas.openxmlformats.org/officeDocument/2006/relationships/slide" Target="slides/slide236.xml"/><Relationship Id="rId243" Type="http://schemas.openxmlformats.org/officeDocument/2006/relationships/slide" Target="slides/slide237.xml"/><Relationship Id="rId244" Type="http://schemas.openxmlformats.org/officeDocument/2006/relationships/slide" Target="slides/slide238.xml"/><Relationship Id="rId245" Type="http://schemas.openxmlformats.org/officeDocument/2006/relationships/slide" Target="slides/slide239.xml"/><Relationship Id="rId246" Type="http://schemas.openxmlformats.org/officeDocument/2006/relationships/slide" Target="slides/slide240.xml"/><Relationship Id="rId247" Type="http://schemas.openxmlformats.org/officeDocument/2006/relationships/slide" Target="slides/slide241.xml"/><Relationship Id="rId248" Type="http://schemas.openxmlformats.org/officeDocument/2006/relationships/slide" Target="slides/slide242.xml"/><Relationship Id="rId249" Type="http://schemas.openxmlformats.org/officeDocument/2006/relationships/slide" Target="slides/slide243.xml"/><Relationship Id="rId250" Type="http://schemas.openxmlformats.org/officeDocument/2006/relationships/slide" Target="slides/slide244.xml"/><Relationship Id="rId251" Type="http://schemas.openxmlformats.org/officeDocument/2006/relationships/slide" Target="slides/slide245.xml"/><Relationship Id="rId252" Type="http://schemas.openxmlformats.org/officeDocument/2006/relationships/slide" Target="slides/slide246.xml"/><Relationship Id="rId253" Type="http://schemas.openxmlformats.org/officeDocument/2006/relationships/slide" Target="slides/slide247.xml"/><Relationship Id="rId254" Type="http://schemas.openxmlformats.org/officeDocument/2006/relationships/slide" Target="slides/slide248.xml"/><Relationship Id="rId255" Type="http://schemas.openxmlformats.org/officeDocument/2006/relationships/slide" Target="slides/slide249.xml"/><Relationship Id="rId256" Type="http://schemas.openxmlformats.org/officeDocument/2006/relationships/slide" Target="slides/slide250.xml"/><Relationship Id="rId257" Type="http://schemas.openxmlformats.org/officeDocument/2006/relationships/slide" Target="slides/slide251.xml"/><Relationship Id="rId258" Type="http://schemas.openxmlformats.org/officeDocument/2006/relationships/slide" Target="slides/slide252.xml"/><Relationship Id="rId259" Type="http://schemas.openxmlformats.org/officeDocument/2006/relationships/slide" Target="slides/slide253.xml"/><Relationship Id="rId260" Type="http://schemas.openxmlformats.org/officeDocument/2006/relationships/slide" Target="slides/slide254.xml"/><Relationship Id="rId261" Type="http://schemas.openxmlformats.org/officeDocument/2006/relationships/slide" Target="slides/slide255.xml"/><Relationship Id="rId262" Type="http://schemas.openxmlformats.org/officeDocument/2006/relationships/slide" Target="slides/slide256.xml"/><Relationship Id="rId263" Type="http://schemas.openxmlformats.org/officeDocument/2006/relationships/slide" Target="slides/slide257.xml"/><Relationship Id="rId264" Type="http://schemas.openxmlformats.org/officeDocument/2006/relationships/slide" Target="slides/slide258.xml"/><Relationship Id="rId265" Type="http://schemas.openxmlformats.org/officeDocument/2006/relationships/slide" Target="slides/slide259.xml"/><Relationship Id="rId266" Type="http://schemas.openxmlformats.org/officeDocument/2006/relationships/slide" Target="slides/slide260.xml"/><Relationship Id="rId267" Type="http://schemas.openxmlformats.org/officeDocument/2006/relationships/slide" Target="slides/slide261.xml"/><Relationship Id="rId268" Type="http://schemas.openxmlformats.org/officeDocument/2006/relationships/slide" Target="slides/slide262.xml"/><Relationship Id="rId269" Type="http://schemas.openxmlformats.org/officeDocument/2006/relationships/slide" Target="slides/slide263.xml"/><Relationship Id="rId270" Type="http://schemas.openxmlformats.org/officeDocument/2006/relationships/slide" Target="slides/slide264.xml"/><Relationship Id="rId271" Type="http://schemas.openxmlformats.org/officeDocument/2006/relationships/slide" Target="slides/slide265.xml"/><Relationship Id="rId272" Type="http://schemas.openxmlformats.org/officeDocument/2006/relationships/slide" Target="slides/slide266.xml"/><Relationship Id="rId273" Type="http://schemas.openxmlformats.org/officeDocument/2006/relationships/slide" Target="slides/slide267.xml"/><Relationship Id="rId274" Type="http://schemas.openxmlformats.org/officeDocument/2006/relationships/slide" Target="slides/slide268.xml"/><Relationship Id="rId275" Type="http://schemas.openxmlformats.org/officeDocument/2006/relationships/slide" Target="slides/slide269.xml"/><Relationship Id="rId276" Type="http://schemas.openxmlformats.org/officeDocument/2006/relationships/slide" Target="slides/slide270.xml"/><Relationship Id="rId277" Type="http://schemas.openxmlformats.org/officeDocument/2006/relationships/slide" Target="slides/slide271.xml"/><Relationship Id="rId278" Type="http://schemas.openxmlformats.org/officeDocument/2006/relationships/slide" Target="slides/slide272.xml"/><Relationship Id="rId279" Type="http://schemas.openxmlformats.org/officeDocument/2006/relationships/slide" Target="slides/slide273.xml"/><Relationship Id="rId280" Type="http://schemas.openxmlformats.org/officeDocument/2006/relationships/slide" Target="slides/slide274.xml"/><Relationship Id="rId281" Type="http://schemas.openxmlformats.org/officeDocument/2006/relationships/slide" Target="slides/slide275.xml"/><Relationship Id="rId282" Type="http://schemas.openxmlformats.org/officeDocument/2006/relationships/slide" Target="slides/slide276.xml"/><Relationship Id="rId283" Type="http://schemas.openxmlformats.org/officeDocument/2006/relationships/slide" Target="slides/slide277.xml"/><Relationship Id="rId284" Type="http://schemas.openxmlformats.org/officeDocument/2006/relationships/slide" Target="slides/slide278.xml"/><Relationship Id="rId285" Type="http://schemas.openxmlformats.org/officeDocument/2006/relationships/slide" Target="slides/slide279.xml"/><Relationship Id="rId286" Type="http://schemas.openxmlformats.org/officeDocument/2006/relationships/slide" Target="slides/slide280.xml"/><Relationship Id="rId287" Type="http://schemas.openxmlformats.org/officeDocument/2006/relationships/slide" Target="slides/slide281.xml"/><Relationship Id="rId288" Type="http://schemas.openxmlformats.org/officeDocument/2006/relationships/slide" Target="slides/slide282.xml"/><Relationship Id="rId289" Type="http://schemas.openxmlformats.org/officeDocument/2006/relationships/slide" Target="slides/slide283.xml"/><Relationship Id="rId290" Type="http://schemas.openxmlformats.org/officeDocument/2006/relationships/slide" Target="slides/slide284.xml"/><Relationship Id="rId291" Type="http://schemas.openxmlformats.org/officeDocument/2006/relationships/slide" Target="slides/slide285.xml"/><Relationship Id="rId292" Type="http://schemas.openxmlformats.org/officeDocument/2006/relationships/slide" Target="slides/slide286.xml"/><Relationship Id="rId293" Type="http://schemas.openxmlformats.org/officeDocument/2006/relationships/slide" Target="slides/slide287.xml"/><Relationship Id="rId294" Type="http://schemas.openxmlformats.org/officeDocument/2006/relationships/slide" Target="slides/slide288.xml"/><Relationship Id="rId295" Type="http://schemas.openxmlformats.org/officeDocument/2006/relationships/slide" Target="slides/slide289.xml"/><Relationship Id="rId296" Type="http://schemas.openxmlformats.org/officeDocument/2006/relationships/slide" Target="slides/slide290.xml"/><Relationship Id="rId297" Type="http://schemas.openxmlformats.org/officeDocument/2006/relationships/slide" Target="slides/slide291.xml"/><Relationship Id="rId298" Type="http://schemas.openxmlformats.org/officeDocument/2006/relationships/slide" Target="slides/slide292.xml"/><Relationship Id="rId299" Type="http://schemas.openxmlformats.org/officeDocument/2006/relationships/slide" Target="slides/slide293.xml"/><Relationship Id="rId300" Type="http://schemas.openxmlformats.org/officeDocument/2006/relationships/slide" Target="slides/slide294.xml"/><Relationship Id="rId301" Type="http://schemas.openxmlformats.org/officeDocument/2006/relationships/slide" Target="slides/slide295.xml"/><Relationship Id="rId302" Type="http://schemas.openxmlformats.org/officeDocument/2006/relationships/slide" Target="slides/slide296.xml"/><Relationship Id="rId303" Type="http://schemas.openxmlformats.org/officeDocument/2006/relationships/slide" Target="slides/slide297.xml"/><Relationship Id="rId304" Type="http://schemas.openxmlformats.org/officeDocument/2006/relationships/slide" Target="slides/slide298.xml"/><Relationship Id="rId305" Type="http://schemas.openxmlformats.org/officeDocument/2006/relationships/slide" Target="slides/slide299.xml"/><Relationship Id="rId306" Type="http://schemas.openxmlformats.org/officeDocument/2006/relationships/slide" Target="slides/slide300.xml"/><Relationship Id="rId307" Type="http://schemas.openxmlformats.org/officeDocument/2006/relationships/slide" Target="slides/slide301.xml"/><Relationship Id="rId308" Type="http://schemas.openxmlformats.org/officeDocument/2006/relationships/slide" Target="slides/slide302.xml"/><Relationship Id="rId309" Type="http://schemas.openxmlformats.org/officeDocument/2006/relationships/slide" Target="slides/slide303.xml"/><Relationship Id="rId310" Type="http://schemas.openxmlformats.org/officeDocument/2006/relationships/slide" Target="slides/slide304.xml"/><Relationship Id="rId311" Type="http://schemas.openxmlformats.org/officeDocument/2006/relationships/slide" Target="slides/slide305.xml"/><Relationship Id="rId312" Type="http://schemas.openxmlformats.org/officeDocument/2006/relationships/slide" Target="slides/slide306.xml"/><Relationship Id="rId313" Type="http://schemas.openxmlformats.org/officeDocument/2006/relationships/slide" Target="slides/slide307.xml"/><Relationship Id="rId314" Type="http://schemas.openxmlformats.org/officeDocument/2006/relationships/slide" Target="slides/slide308.xml"/><Relationship Id="rId315" Type="http://schemas.openxmlformats.org/officeDocument/2006/relationships/slide" Target="slides/slide309.xml"/><Relationship Id="rId316" Type="http://schemas.openxmlformats.org/officeDocument/2006/relationships/slide" Target="slides/slide310.xml"/><Relationship Id="rId317" Type="http://schemas.openxmlformats.org/officeDocument/2006/relationships/slide" Target="slides/slide311.xml"/><Relationship Id="rId318" Type="http://schemas.openxmlformats.org/officeDocument/2006/relationships/slide" Target="slides/slide312.xml"/><Relationship Id="rId319" Type="http://schemas.openxmlformats.org/officeDocument/2006/relationships/slide" Target="slides/slide313.xml"/><Relationship Id="rId320" Type="http://schemas.openxmlformats.org/officeDocument/2006/relationships/slide" Target="slides/slide314.xml"/><Relationship Id="rId321" Type="http://schemas.openxmlformats.org/officeDocument/2006/relationships/slide" Target="slides/slide315.xml"/><Relationship Id="rId322" Type="http://schemas.openxmlformats.org/officeDocument/2006/relationships/slide" Target="slides/slide316.xml"/><Relationship Id="rId323" Type="http://schemas.openxmlformats.org/officeDocument/2006/relationships/slide" Target="slides/slide317.xml"/><Relationship Id="rId324" Type="http://schemas.openxmlformats.org/officeDocument/2006/relationships/slide" Target="slides/slide318.xml"/><Relationship Id="rId325" Type="http://schemas.openxmlformats.org/officeDocument/2006/relationships/slide" Target="slides/slide319.xml"/><Relationship Id="rId326" Type="http://schemas.openxmlformats.org/officeDocument/2006/relationships/slide" Target="slides/slide320.xml"/><Relationship Id="rId327" Type="http://schemas.openxmlformats.org/officeDocument/2006/relationships/slide" Target="slides/slide321.xml"/><Relationship Id="rId328" Type="http://schemas.openxmlformats.org/officeDocument/2006/relationships/slide" Target="slides/slide322.xml"/><Relationship Id="rId329" Type="http://schemas.openxmlformats.org/officeDocument/2006/relationships/slide" Target="slides/slide323.xml"/><Relationship Id="rId330" Type="http://schemas.openxmlformats.org/officeDocument/2006/relationships/slide" Target="slides/slide324.xml"/><Relationship Id="rId331" Type="http://schemas.openxmlformats.org/officeDocument/2006/relationships/slide" Target="slides/slide325.xml"/><Relationship Id="rId332" Type="http://schemas.openxmlformats.org/officeDocument/2006/relationships/slide" Target="slides/slide326.xml"/><Relationship Id="rId333" Type="http://schemas.openxmlformats.org/officeDocument/2006/relationships/slide" Target="slides/slide327.xml"/><Relationship Id="rId334" Type="http://schemas.openxmlformats.org/officeDocument/2006/relationships/slide" Target="slides/slide328.xml"/><Relationship Id="rId335" Type="http://schemas.openxmlformats.org/officeDocument/2006/relationships/slide" Target="slides/slide329.xml"/><Relationship Id="rId336" Type="http://schemas.openxmlformats.org/officeDocument/2006/relationships/slide" Target="slides/slide330.xml"/><Relationship Id="rId337" Type="http://schemas.openxmlformats.org/officeDocument/2006/relationships/slide" Target="slides/slide331.xml"/><Relationship Id="rId338" Type="http://schemas.openxmlformats.org/officeDocument/2006/relationships/slide" Target="slides/slide332.xml"/><Relationship Id="rId339" Type="http://schemas.openxmlformats.org/officeDocument/2006/relationships/slide" Target="slides/slide333.xml"/><Relationship Id="rId340" Type="http://schemas.openxmlformats.org/officeDocument/2006/relationships/slide" Target="slides/slide334.xml"/><Relationship Id="rId341" Type="http://schemas.openxmlformats.org/officeDocument/2006/relationships/slide" Target="slides/slide335.xml"/><Relationship Id="rId342" Type="http://schemas.openxmlformats.org/officeDocument/2006/relationships/slide" Target="slides/slide336.xml"/><Relationship Id="rId343" Type="http://schemas.openxmlformats.org/officeDocument/2006/relationships/slide" Target="slides/slide337.xml"/><Relationship Id="rId344" Type="http://schemas.openxmlformats.org/officeDocument/2006/relationships/slide" Target="slides/slide338.xml"/><Relationship Id="rId345" Type="http://schemas.openxmlformats.org/officeDocument/2006/relationships/slide" Target="slides/slide339.xml"/><Relationship Id="rId346" Type="http://schemas.openxmlformats.org/officeDocument/2006/relationships/slide" Target="slides/slide340.xml"/><Relationship Id="rId347" Type="http://schemas.openxmlformats.org/officeDocument/2006/relationships/slide" Target="slides/slide341.xml"/><Relationship Id="rId348" Type="http://schemas.openxmlformats.org/officeDocument/2006/relationships/slide" Target="slides/slide342.xml"/><Relationship Id="rId349" Type="http://schemas.openxmlformats.org/officeDocument/2006/relationships/slide" Target="slides/slide343.xml"/><Relationship Id="rId350" Type="http://schemas.openxmlformats.org/officeDocument/2006/relationships/slide" Target="slides/slide344.xml"/><Relationship Id="rId351" Type="http://schemas.openxmlformats.org/officeDocument/2006/relationships/slide" Target="slides/slide345.xml"/><Relationship Id="rId352" Type="http://schemas.openxmlformats.org/officeDocument/2006/relationships/slide" Target="slides/slide346.xml"/><Relationship Id="rId353" Type="http://schemas.openxmlformats.org/officeDocument/2006/relationships/slide" Target="slides/slide347.xml"/><Relationship Id="rId354" Type="http://schemas.openxmlformats.org/officeDocument/2006/relationships/slide" Target="slides/slide348.xml"/><Relationship Id="rId355" Type="http://schemas.openxmlformats.org/officeDocument/2006/relationships/slide" Target="slides/slide349.xml"/><Relationship Id="rId356" Type="http://schemas.openxmlformats.org/officeDocument/2006/relationships/slide" Target="slides/slide350.xml"/><Relationship Id="rId357" Type="http://schemas.openxmlformats.org/officeDocument/2006/relationships/slide" Target="slides/slide351.xml"/><Relationship Id="rId358" Type="http://schemas.openxmlformats.org/officeDocument/2006/relationships/slide" Target="slides/slide352.xml"/><Relationship Id="rId359" Type="http://schemas.openxmlformats.org/officeDocument/2006/relationships/slide" Target="slides/slide353.xml"/><Relationship Id="rId360" Type="http://schemas.openxmlformats.org/officeDocument/2006/relationships/slide" Target="slides/slide354.xml"/><Relationship Id="rId361" Type="http://schemas.openxmlformats.org/officeDocument/2006/relationships/slide" Target="slides/slide355.xml"/><Relationship Id="rId362" Type="http://schemas.openxmlformats.org/officeDocument/2006/relationships/slide" Target="slides/slide356.xml"/><Relationship Id="rId363" Type="http://schemas.openxmlformats.org/officeDocument/2006/relationships/slide" Target="slides/slide357.xml"/><Relationship Id="rId364" Type="http://schemas.openxmlformats.org/officeDocument/2006/relationships/slide" Target="slides/slide358.xml"/><Relationship Id="rId365" Type="http://schemas.openxmlformats.org/officeDocument/2006/relationships/slide" Target="slides/slide359.xml"/><Relationship Id="rId366" Type="http://schemas.openxmlformats.org/officeDocument/2006/relationships/slide" Target="slides/slide360.xml"/><Relationship Id="rId367" Type="http://schemas.openxmlformats.org/officeDocument/2006/relationships/slide" Target="slides/slide361.xml"/><Relationship Id="rId368" Type="http://schemas.openxmlformats.org/officeDocument/2006/relationships/slide" Target="slides/slide362.xml"/><Relationship Id="rId369" Type="http://schemas.openxmlformats.org/officeDocument/2006/relationships/slide" Target="slides/slide363.xml"/><Relationship Id="rId370" Type="http://schemas.openxmlformats.org/officeDocument/2006/relationships/slide" Target="slides/slide364.xml"/><Relationship Id="rId371" Type="http://schemas.openxmlformats.org/officeDocument/2006/relationships/slide" Target="slides/slide365.xml"/><Relationship Id="rId372" Type="http://schemas.openxmlformats.org/officeDocument/2006/relationships/slide" Target="slides/slide366.xml"/><Relationship Id="rId373" Type="http://schemas.openxmlformats.org/officeDocument/2006/relationships/slide" Target="slides/slide367.xml"/><Relationship Id="rId374" Type="http://schemas.openxmlformats.org/officeDocument/2006/relationships/slide" Target="slides/slide368.xml"/><Relationship Id="rId375" Type="http://schemas.openxmlformats.org/officeDocument/2006/relationships/slide" Target="slides/slide369.xml"/><Relationship Id="rId376" Type="http://schemas.openxmlformats.org/officeDocument/2006/relationships/slide" Target="slides/slide370.xml"/><Relationship Id="rId377" Type="http://schemas.openxmlformats.org/officeDocument/2006/relationships/slide" Target="slides/slide371.xml"/><Relationship Id="rId378" Type="http://schemas.openxmlformats.org/officeDocument/2006/relationships/slide" Target="slides/slide372.xml"/><Relationship Id="rId379" Type="http://schemas.openxmlformats.org/officeDocument/2006/relationships/slide" Target="slides/slide373.xml"/><Relationship Id="rId380" Type="http://schemas.openxmlformats.org/officeDocument/2006/relationships/slide" Target="slides/slide374.xml"/><Relationship Id="rId381" Type="http://schemas.openxmlformats.org/officeDocument/2006/relationships/slide" Target="slides/slide375.xml"/><Relationship Id="rId382" Type="http://schemas.openxmlformats.org/officeDocument/2006/relationships/slide" Target="slides/slide376.xml"/><Relationship Id="rId383" Type="http://schemas.openxmlformats.org/officeDocument/2006/relationships/slide" Target="slides/slide377.xml"/><Relationship Id="rId384" Type="http://schemas.openxmlformats.org/officeDocument/2006/relationships/slide" Target="slides/slide378.xml"/><Relationship Id="rId385" Type="http://schemas.openxmlformats.org/officeDocument/2006/relationships/slide" Target="slides/slide379.xml"/><Relationship Id="rId386" Type="http://schemas.openxmlformats.org/officeDocument/2006/relationships/slide" Target="slides/slide380.xml"/><Relationship Id="rId387" Type="http://schemas.openxmlformats.org/officeDocument/2006/relationships/slide" Target="slides/slide381.xml"/><Relationship Id="rId388" Type="http://schemas.openxmlformats.org/officeDocument/2006/relationships/slide" Target="slides/slide382.xml"/><Relationship Id="rId389" Type="http://schemas.openxmlformats.org/officeDocument/2006/relationships/slide" Target="slides/slide383.xml"/><Relationship Id="rId390" Type="http://schemas.openxmlformats.org/officeDocument/2006/relationships/slide" Target="slides/slide384.xml"/><Relationship Id="rId391" Type="http://schemas.openxmlformats.org/officeDocument/2006/relationships/slide" Target="slides/slide385.xml"/><Relationship Id="rId392" Type="http://schemas.openxmlformats.org/officeDocument/2006/relationships/slide" Target="slides/slide386.xml"/><Relationship Id="rId393" Type="http://schemas.openxmlformats.org/officeDocument/2006/relationships/slide" Target="slides/slide387.xml"/><Relationship Id="rId394" Type="http://schemas.openxmlformats.org/officeDocument/2006/relationships/slide" Target="slides/slide388.xml"/><Relationship Id="rId395" Type="http://schemas.openxmlformats.org/officeDocument/2006/relationships/slide" Target="slides/slide389.xml"/><Relationship Id="rId396" Type="http://schemas.openxmlformats.org/officeDocument/2006/relationships/slide" Target="slides/slide390.xml"/><Relationship Id="rId397" Type="http://schemas.openxmlformats.org/officeDocument/2006/relationships/slide" Target="slides/slide391.xml"/><Relationship Id="rId398" Type="http://schemas.openxmlformats.org/officeDocument/2006/relationships/slide" Target="slides/slide392.xml"/><Relationship Id="rId399" Type="http://schemas.openxmlformats.org/officeDocument/2006/relationships/slide" Target="slides/slide393.xml"/><Relationship Id="rId400" Type="http://schemas.openxmlformats.org/officeDocument/2006/relationships/slide" Target="slides/slide394.xml"/><Relationship Id="rId401" Type="http://schemas.openxmlformats.org/officeDocument/2006/relationships/slide" Target="slides/slide395.xml"/><Relationship Id="rId402" Type="http://schemas.openxmlformats.org/officeDocument/2006/relationships/slide" Target="slides/slide396.xml"/><Relationship Id="rId403" Type="http://schemas.openxmlformats.org/officeDocument/2006/relationships/slide" Target="slides/slide397.xml"/><Relationship Id="rId404" Type="http://schemas.openxmlformats.org/officeDocument/2006/relationships/slide" Target="slides/slide398.xml"/><Relationship Id="rId405" Type="http://schemas.openxmlformats.org/officeDocument/2006/relationships/slide" Target="slides/slide399.xml"/><Relationship Id="rId406" Type="http://schemas.openxmlformats.org/officeDocument/2006/relationships/slide" Target="slides/slide400.xml"/><Relationship Id="rId407" Type="http://schemas.openxmlformats.org/officeDocument/2006/relationships/slide" Target="slides/slide401.xml"/><Relationship Id="rId408" Type="http://schemas.openxmlformats.org/officeDocument/2006/relationships/slide" Target="slides/slide402.xml"/><Relationship Id="rId409" Type="http://schemas.openxmlformats.org/officeDocument/2006/relationships/slide" Target="slides/slide403.xml"/><Relationship Id="rId410" Type="http://schemas.openxmlformats.org/officeDocument/2006/relationships/slide" Target="slides/slide404.xml"/><Relationship Id="rId411" Type="http://schemas.openxmlformats.org/officeDocument/2006/relationships/slide" Target="slides/slide405.xml"/><Relationship Id="rId412" Type="http://schemas.openxmlformats.org/officeDocument/2006/relationships/slide" Target="slides/slide406.xml"/><Relationship Id="rId413" Type="http://schemas.openxmlformats.org/officeDocument/2006/relationships/slide" Target="slides/slide407.xml"/><Relationship Id="rId414" Type="http://schemas.openxmlformats.org/officeDocument/2006/relationships/slide" Target="slides/slide408.xml"/><Relationship Id="rId415" Type="http://schemas.openxmlformats.org/officeDocument/2006/relationships/slide" Target="slides/slide409.xml"/><Relationship Id="rId416" Type="http://schemas.openxmlformats.org/officeDocument/2006/relationships/slide" Target="slides/slide410.xml"/><Relationship Id="rId417" Type="http://schemas.openxmlformats.org/officeDocument/2006/relationships/slide" Target="slides/slide411.xml"/><Relationship Id="rId418" Type="http://schemas.openxmlformats.org/officeDocument/2006/relationships/slide" Target="slides/slide412.xml"/><Relationship Id="rId419" Type="http://schemas.openxmlformats.org/officeDocument/2006/relationships/slide" Target="slides/slide413.xml"/><Relationship Id="rId420" Type="http://schemas.openxmlformats.org/officeDocument/2006/relationships/slide" Target="slides/slide414.xml"/><Relationship Id="rId421" Type="http://schemas.openxmlformats.org/officeDocument/2006/relationships/slide" Target="slides/slide415.xml"/><Relationship Id="rId422" Type="http://schemas.openxmlformats.org/officeDocument/2006/relationships/slide" Target="slides/slide416.xml"/><Relationship Id="rId423" Type="http://schemas.openxmlformats.org/officeDocument/2006/relationships/slide" Target="slides/slide417.xml"/><Relationship Id="rId424" Type="http://schemas.openxmlformats.org/officeDocument/2006/relationships/slide" Target="slides/slide418.xml"/><Relationship Id="rId425" Type="http://schemas.openxmlformats.org/officeDocument/2006/relationships/slide" Target="slides/slide419.xml"/><Relationship Id="rId426" Type="http://schemas.openxmlformats.org/officeDocument/2006/relationships/slide" Target="slides/slide420.xml"/><Relationship Id="rId427" Type="http://schemas.openxmlformats.org/officeDocument/2006/relationships/slide" Target="slides/slide421.xml"/><Relationship Id="rId428" Type="http://schemas.openxmlformats.org/officeDocument/2006/relationships/slide" Target="slides/slide422.xml"/><Relationship Id="rId429" Type="http://schemas.openxmlformats.org/officeDocument/2006/relationships/slide" Target="slides/slide423.xml"/><Relationship Id="rId430" Type="http://schemas.openxmlformats.org/officeDocument/2006/relationships/slide" Target="slides/slide424.xml"/><Relationship Id="rId431" Type="http://schemas.openxmlformats.org/officeDocument/2006/relationships/slide" Target="slides/slide425.xml"/><Relationship Id="rId432" Type="http://schemas.openxmlformats.org/officeDocument/2006/relationships/slide" Target="slides/slide426.xml"/><Relationship Id="rId433" Type="http://schemas.openxmlformats.org/officeDocument/2006/relationships/slide" Target="slides/slide427.xml"/><Relationship Id="rId434" Type="http://schemas.openxmlformats.org/officeDocument/2006/relationships/slide" Target="slides/slide428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/Relationships>
</file>

<file path=ppt/slides/_rels/slide1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0.png"/></Relationships>
</file>

<file path=ppt/slides/_rels/slide1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1.png"/></Relationships>
</file>

<file path=ppt/slides/_rels/slide1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2.png"/></Relationships>
</file>

<file path=ppt/slides/_rels/slide1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3.png"/></Relationships>
</file>

<file path=ppt/slides/_rels/slide1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4.png"/></Relationships>
</file>

<file path=ppt/slides/_rels/slide1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5.png"/></Relationships>
</file>

<file path=ppt/slides/_rels/slide1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6.png"/></Relationships>
</file>

<file path=ppt/slides/_rels/slide1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7.png"/></Relationships>
</file>

<file path=ppt/slides/_rels/slide1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8.png"/></Relationships>
</file>

<file path=ppt/slides/_rels/slide1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9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/Relationships>
</file>

<file path=ppt/slides/_rels/slide1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0.png"/></Relationships>
</file>

<file path=ppt/slides/_rels/slide1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1.png"/></Relationships>
</file>

<file path=ppt/slides/_rels/slide1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2.png"/></Relationships>
</file>

<file path=ppt/slides/_rels/slide1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3.png"/></Relationships>
</file>

<file path=ppt/slides/_rels/slide1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4.png"/></Relationships>
</file>

<file path=ppt/slides/_rels/slide1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5.png"/></Relationships>
</file>

<file path=ppt/slides/_rels/slide1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6.png"/></Relationships>
</file>

<file path=ppt/slides/_rels/slide1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7.png"/></Relationships>
</file>

<file path=ppt/slides/_rels/slide1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8.png"/></Relationships>
</file>

<file path=ppt/slides/_rels/slide1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9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/Relationships>
</file>

<file path=ppt/slides/_rels/slide1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0.png"/></Relationships>
</file>

<file path=ppt/slides/_rels/slide1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1.png"/></Relationships>
</file>

<file path=ppt/slides/_rels/slide1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2.png"/></Relationships>
</file>

<file path=ppt/slides/_rels/slide1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3.png"/></Relationships>
</file>

<file path=ppt/slides/_rels/slide1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4.png"/></Relationships>
</file>

<file path=ppt/slides/_rels/slide1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5.png"/></Relationships>
</file>

<file path=ppt/slides/_rels/slide1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6.png"/></Relationships>
</file>

<file path=ppt/slides/_rels/slide1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7.png"/></Relationships>
</file>

<file path=ppt/slides/_rels/slide1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8.png"/></Relationships>
</file>

<file path=ppt/slides/_rels/slide1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9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/Relationships>
</file>

<file path=ppt/slides/_rels/slide1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0.png"/></Relationships>
</file>

<file path=ppt/slides/_rels/slide1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1.png"/></Relationships>
</file>

<file path=ppt/slides/_rels/slide1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2.png"/></Relationships>
</file>

<file path=ppt/slides/_rels/slide1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3.png"/></Relationships>
</file>

<file path=ppt/slides/_rels/slide1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4.png"/></Relationships>
</file>

<file path=ppt/slides/_rels/slide1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5.png"/></Relationships>
</file>

<file path=ppt/slides/_rels/slide1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6.png"/></Relationships>
</file>

<file path=ppt/slides/_rels/slide1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7.png"/></Relationships>
</file>

<file path=ppt/slides/_rels/slide1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8.png"/></Relationships>
</file>

<file path=ppt/slides/_rels/slide1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9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png"/></Relationships>
</file>

<file path=ppt/slides/_rels/slide1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0.png"/></Relationships>
</file>

<file path=ppt/slides/_rels/slide1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1.png"/></Relationships>
</file>

<file path=ppt/slides/_rels/slide1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2.png"/></Relationships>
</file>

<file path=ppt/slides/_rels/slide1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3.png"/></Relationships>
</file>

<file path=ppt/slides/_rels/slide1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4.png"/></Relationships>
</file>

<file path=ppt/slides/_rels/slide1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5.png"/></Relationships>
</file>

<file path=ppt/slides/_rels/slide1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6.png"/></Relationships>
</file>

<file path=ppt/slides/_rels/slide1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7.png"/></Relationships>
</file>

<file path=ppt/slides/_rels/slide1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8.png"/></Relationships>
</file>

<file path=ppt/slides/_rels/slide1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9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png"/></Relationships>
</file>

<file path=ppt/slides/_rels/slide1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0.png"/></Relationships>
</file>

<file path=ppt/slides/_rels/slide1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1.png"/></Relationships>
</file>

<file path=ppt/slides/_rels/slide1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2.png"/></Relationships>
</file>

<file path=ppt/slides/_rels/slide1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3.png"/></Relationships>
</file>

<file path=ppt/slides/_rels/slide1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4.png"/></Relationships>
</file>

<file path=ppt/slides/_rels/slide1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5.png"/></Relationships>
</file>

<file path=ppt/slides/_rels/slide1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6.png"/></Relationships>
</file>

<file path=ppt/slides/_rels/slide1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7.png"/></Relationships>
</file>

<file path=ppt/slides/_rels/slide1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8.png"/></Relationships>
</file>

<file path=ppt/slides/_rels/slide1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9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png"/></Relationships>
</file>

<file path=ppt/slides/_rels/slide1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0.png"/></Relationships>
</file>

<file path=ppt/slides/_rels/slide1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1.png"/></Relationships>
</file>

<file path=ppt/slides/_rels/slide1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2.png"/></Relationships>
</file>

<file path=ppt/slides/_rels/slide1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3.png"/></Relationships>
</file>

<file path=ppt/slides/_rels/slide1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4.png"/></Relationships>
</file>

<file path=ppt/slides/_rels/slide1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5.png"/></Relationships>
</file>

<file path=ppt/slides/_rels/slide1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6.png"/></Relationships>
</file>

<file path=ppt/slides/_rels/slide1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7.png"/></Relationships>
</file>

<file path=ppt/slides/_rels/slide1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8.png"/></Relationships>
</file>

<file path=ppt/slides/_rels/slide1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9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png"/></Relationships>
</file>

<file path=ppt/slides/_rels/slide1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0.png"/></Relationships>
</file>

<file path=ppt/slides/_rels/slide1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1.png"/></Relationships>
</file>

<file path=ppt/slides/_rels/slide1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2.png"/></Relationships>
</file>

<file path=ppt/slides/_rels/slide1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3.png"/></Relationships>
</file>

<file path=ppt/slides/_rels/slide1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4.png"/></Relationships>
</file>

<file path=ppt/slides/_rels/slide1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5.png"/></Relationships>
</file>

<file path=ppt/slides/_rels/slide1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6.png"/></Relationships>
</file>

<file path=ppt/slides/_rels/slide1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7.png"/></Relationships>
</file>

<file path=ppt/slides/_rels/slide1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8.png"/></Relationships>
</file>

<file path=ppt/slides/_rels/slide1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9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png"/></Relationships>
</file>

<file path=ppt/slides/_rels/slide1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0.png"/></Relationships>
</file>

<file path=ppt/slides/_rels/slide1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1.png"/></Relationships>
</file>

<file path=ppt/slides/_rels/slide1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2.png"/></Relationships>
</file>

<file path=ppt/slides/_rels/slide1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3.png"/></Relationships>
</file>

<file path=ppt/slides/_rels/slide1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4.png"/></Relationships>
</file>

<file path=ppt/slides/_rels/slide1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5.png"/></Relationships>
</file>

<file path=ppt/slides/_rels/slide1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6.png"/></Relationships>
</file>

<file path=ppt/slides/_rels/slide1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7.png"/></Relationships>
</file>

<file path=ppt/slides/_rels/slide1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8.png"/></Relationships>
</file>

<file path=ppt/slides/_rels/slide1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9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png"/></Relationships>
</file>

<file path=ppt/slides/_rels/slide1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0.png"/></Relationships>
</file>

<file path=ppt/slides/_rels/slide1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1.png"/></Relationships>
</file>

<file path=ppt/slides/_rels/slide1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2.png"/></Relationships>
</file>

<file path=ppt/slides/_rels/slide1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3.png"/></Relationships>
</file>

<file path=ppt/slides/_rels/slide1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4.png"/></Relationships>
</file>

<file path=ppt/slides/_rels/slide1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5.png"/></Relationships>
</file>

<file path=ppt/slides/_rels/slide1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6.png"/></Relationships>
</file>

<file path=ppt/slides/_rels/slide1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7.png"/></Relationships>
</file>

<file path=ppt/slides/_rels/slide1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8.png"/></Relationships>
</file>

<file path=ppt/slides/_rels/slide1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9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png"/></Relationships>
</file>

<file path=ppt/slides/_rels/slide2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0.png"/></Relationships>
</file>

<file path=ppt/slides/_rels/slide2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1.png"/></Relationships>
</file>

<file path=ppt/slides/_rels/slide2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2.png"/></Relationships>
</file>

<file path=ppt/slides/_rels/slide2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3.png"/></Relationships>
</file>

<file path=ppt/slides/_rels/slide2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4.png"/></Relationships>
</file>

<file path=ppt/slides/_rels/slide2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5.png"/></Relationships>
</file>

<file path=ppt/slides/_rels/slide2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6.png"/></Relationships>
</file>

<file path=ppt/slides/_rels/slide2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7.png"/></Relationships>
</file>

<file path=ppt/slides/_rels/slide2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8.png"/></Relationships>
</file>

<file path=ppt/slides/_rels/slide2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9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.png"/></Relationships>
</file>

<file path=ppt/slides/_rels/slide2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0.png"/></Relationships>
</file>

<file path=ppt/slides/_rels/slide2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1.png"/></Relationships>
</file>

<file path=ppt/slides/_rels/slide2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2.png"/></Relationships>
</file>

<file path=ppt/slides/_rels/slide2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3.png"/></Relationships>
</file>

<file path=ppt/slides/_rels/slide2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4.png"/></Relationships>
</file>

<file path=ppt/slides/_rels/slide2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5.png"/></Relationships>
</file>

<file path=ppt/slides/_rels/slide2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6.png"/></Relationships>
</file>

<file path=ppt/slides/_rels/slide2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7.png"/></Relationships>
</file>

<file path=ppt/slides/_rels/slide2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8.png"/></Relationships>
</file>

<file path=ppt/slides/_rels/slide2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9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.png"/></Relationships>
</file>

<file path=ppt/slides/_rels/slide2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0.png"/></Relationships>
</file>

<file path=ppt/slides/_rels/slide2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1.png"/></Relationships>
</file>

<file path=ppt/slides/_rels/slide2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2.png"/></Relationships>
</file>

<file path=ppt/slides/_rels/slide2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3.png"/></Relationships>
</file>

<file path=ppt/slides/_rels/slide2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4.png"/></Relationships>
</file>

<file path=ppt/slides/_rels/slide2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5.png"/></Relationships>
</file>

<file path=ppt/slides/_rels/slide2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6.png"/></Relationships>
</file>

<file path=ppt/slides/_rels/slide2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7.png"/></Relationships>
</file>

<file path=ppt/slides/_rels/slide2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8.png"/></Relationships>
</file>

<file path=ppt/slides/_rels/slide2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9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png"/></Relationships>
</file>

<file path=ppt/slides/_rels/slide2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0.png"/></Relationships>
</file>

<file path=ppt/slides/_rels/slide2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1.png"/></Relationships>
</file>

<file path=ppt/slides/_rels/slide2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2.png"/></Relationships>
</file>

<file path=ppt/slides/_rels/slide2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3.png"/></Relationships>
</file>

<file path=ppt/slides/_rels/slide2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4.png"/></Relationships>
</file>

<file path=ppt/slides/_rels/slide2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5.png"/></Relationships>
</file>

<file path=ppt/slides/_rels/slide2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6.png"/></Relationships>
</file>

<file path=ppt/slides/_rels/slide2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7.png"/></Relationships>
</file>

<file path=ppt/slides/_rels/slide2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8.png"/></Relationships>
</file>

<file path=ppt/slides/_rels/slide2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9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.png"/></Relationships>
</file>

<file path=ppt/slides/_rels/slide2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0.png"/></Relationships>
</file>

<file path=ppt/slides/_rels/slide2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1.png"/></Relationships>
</file>

<file path=ppt/slides/_rels/slide2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2.png"/></Relationships>
</file>

<file path=ppt/slides/_rels/slide2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3.png"/></Relationships>
</file>

<file path=ppt/slides/_rels/slide2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4.png"/></Relationships>
</file>

<file path=ppt/slides/_rels/slide2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5.png"/></Relationships>
</file>

<file path=ppt/slides/_rels/slide2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6.png"/></Relationships>
</file>

<file path=ppt/slides/_rels/slide2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7.png"/></Relationships>
</file>

<file path=ppt/slides/_rels/slide2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8.png"/></Relationships>
</file>

<file path=ppt/slides/_rels/slide2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9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.png"/></Relationships>
</file>

<file path=ppt/slides/_rels/slide2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0.png"/></Relationships>
</file>

<file path=ppt/slides/_rels/slide2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1.png"/></Relationships>
</file>

<file path=ppt/slides/_rels/slide2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2.png"/></Relationships>
</file>

<file path=ppt/slides/_rels/slide2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3.png"/></Relationships>
</file>

<file path=ppt/slides/_rels/slide2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4.png"/></Relationships>
</file>

<file path=ppt/slides/_rels/slide2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5.png"/></Relationships>
</file>

<file path=ppt/slides/_rels/slide2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6.png"/></Relationships>
</file>

<file path=ppt/slides/_rels/slide2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7.png"/></Relationships>
</file>

<file path=ppt/slides/_rels/slide2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8.png"/></Relationships>
</file>

<file path=ppt/slides/_rels/slide2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9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.png"/></Relationships>
</file>

<file path=ppt/slides/_rels/slide2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0.png"/></Relationships>
</file>

<file path=ppt/slides/_rels/slide2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1.png"/></Relationships>
</file>

<file path=ppt/slides/_rels/slide2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2.png"/></Relationships>
</file>

<file path=ppt/slides/_rels/slide2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3.png"/></Relationships>
</file>

<file path=ppt/slides/_rels/slide2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4.png"/></Relationships>
</file>

<file path=ppt/slides/_rels/slide2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5.png"/></Relationships>
</file>

<file path=ppt/slides/_rels/slide2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6.png"/></Relationships>
</file>

<file path=ppt/slides/_rels/slide2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7.png"/></Relationships>
</file>

<file path=ppt/slides/_rels/slide2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8.png"/></Relationships>
</file>

<file path=ppt/slides/_rels/slide2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9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.png"/></Relationships>
</file>

<file path=ppt/slides/_rels/slide2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0.png"/></Relationships>
</file>

<file path=ppt/slides/_rels/slide2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1.png"/></Relationships>
</file>

<file path=ppt/slides/_rels/slide2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2.png"/></Relationships>
</file>

<file path=ppt/slides/_rels/slide2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3.png"/></Relationships>
</file>

<file path=ppt/slides/_rels/slide2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4.png"/></Relationships>
</file>

<file path=ppt/slides/_rels/slide2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5.png"/></Relationships>
</file>

<file path=ppt/slides/_rels/slide2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6.png"/></Relationships>
</file>

<file path=ppt/slides/_rels/slide2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7.png"/></Relationships>
</file>

<file path=ppt/slides/_rels/slide2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8.png"/></Relationships>
</file>

<file path=ppt/slides/_rels/slide2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9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.png"/></Relationships>
</file>

<file path=ppt/slides/_rels/slide2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0.png"/></Relationships>
</file>

<file path=ppt/slides/_rels/slide2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1.png"/></Relationships>
</file>

<file path=ppt/slides/_rels/slide2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2.png"/></Relationships>
</file>

<file path=ppt/slides/_rels/slide2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3.png"/></Relationships>
</file>

<file path=ppt/slides/_rels/slide2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4.png"/></Relationships>
</file>

<file path=ppt/slides/_rels/slide2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5.png"/></Relationships>
</file>

<file path=ppt/slides/_rels/slide2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6.png"/></Relationships>
</file>

<file path=ppt/slides/_rels/slide2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7.png"/></Relationships>
</file>

<file path=ppt/slides/_rels/slide2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8.png"/></Relationships>
</file>

<file path=ppt/slides/_rels/slide2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9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.png"/></Relationships>
</file>

<file path=ppt/slides/_rels/slide2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0.png"/></Relationships>
</file>

<file path=ppt/slides/_rels/slide2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1.png"/></Relationships>
</file>

<file path=ppt/slides/_rels/slide2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2.png"/></Relationships>
</file>

<file path=ppt/slides/_rels/slide2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3.png"/></Relationships>
</file>

<file path=ppt/slides/_rels/slide2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4.png"/></Relationships>
</file>

<file path=ppt/slides/_rels/slide2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5.png"/></Relationships>
</file>

<file path=ppt/slides/_rels/slide2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6.png"/></Relationships>
</file>

<file path=ppt/slides/_rels/slide2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7.png"/></Relationships>
</file>

<file path=ppt/slides/_rels/slide2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8.png"/></Relationships>
</file>

<file path=ppt/slides/_rels/slide2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9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.png"/></Relationships>
</file>

<file path=ppt/slides/_rels/slide3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0.png"/></Relationships>
</file>

<file path=ppt/slides/_rels/slide3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1.png"/></Relationships>
</file>

<file path=ppt/slides/_rels/slide3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2.png"/></Relationships>
</file>

<file path=ppt/slides/_rels/slide3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3.png"/></Relationships>
</file>

<file path=ppt/slides/_rels/slide3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4.png"/></Relationships>
</file>

<file path=ppt/slides/_rels/slide3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5.png"/></Relationships>
</file>

<file path=ppt/slides/_rels/slide3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6.png"/></Relationships>
</file>

<file path=ppt/slides/_rels/slide3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7.png"/></Relationships>
</file>

<file path=ppt/slides/_rels/slide3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8.png"/></Relationships>
</file>

<file path=ppt/slides/_rels/slide3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9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.png"/></Relationships>
</file>

<file path=ppt/slides/_rels/slide3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0.png"/></Relationships>
</file>

<file path=ppt/slides/_rels/slide3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1.png"/></Relationships>
</file>

<file path=ppt/slides/_rels/slide3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2.png"/></Relationships>
</file>

<file path=ppt/slides/_rels/slide3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3.png"/></Relationships>
</file>

<file path=ppt/slides/_rels/slide3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4.png"/></Relationships>
</file>

<file path=ppt/slides/_rels/slide3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5.png"/></Relationships>
</file>

<file path=ppt/slides/_rels/slide3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6.png"/></Relationships>
</file>

<file path=ppt/slides/_rels/slide3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7.png"/></Relationships>
</file>

<file path=ppt/slides/_rels/slide3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8.png"/></Relationships>
</file>

<file path=ppt/slides/_rels/slide3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9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.png"/></Relationships>
</file>

<file path=ppt/slides/_rels/slide3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0.png"/></Relationships>
</file>

<file path=ppt/slides/_rels/slide3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1.png"/></Relationships>
</file>

<file path=ppt/slides/_rels/slide3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2.png"/></Relationships>
</file>

<file path=ppt/slides/_rels/slide3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3.png"/></Relationships>
</file>

<file path=ppt/slides/_rels/slide3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4.png"/></Relationships>
</file>

<file path=ppt/slides/_rels/slide3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5.png"/></Relationships>
</file>

<file path=ppt/slides/_rels/slide3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6.png"/></Relationships>
</file>

<file path=ppt/slides/_rels/slide3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7.png"/></Relationships>
</file>

<file path=ppt/slides/_rels/slide3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8.png"/></Relationships>
</file>

<file path=ppt/slides/_rels/slide3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9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.png"/></Relationships>
</file>

<file path=ppt/slides/_rels/slide3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0.png"/></Relationships>
</file>

<file path=ppt/slides/_rels/slide3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1.png"/></Relationships>
</file>

<file path=ppt/slides/_rels/slide3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2.png"/></Relationships>
</file>

<file path=ppt/slides/_rels/slide3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3.png"/></Relationships>
</file>

<file path=ppt/slides/_rels/slide3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4.png"/></Relationships>
</file>

<file path=ppt/slides/_rels/slide3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5.png"/></Relationships>
</file>

<file path=ppt/slides/_rels/slide3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6.png"/></Relationships>
</file>

<file path=ppt/slides/_rels/slide3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7.png"/></Relationships>
</file>

<file path=ppt/slides/_rels/slide3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8.png"/></Relationships>
</file>

<file path=ppt/slides/_rels/slide3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9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.png"/></Relationships>
</file>

<file path=ppt/slides/_rels/slide3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0.png"/></Relationships>
</file>

<file path=ppt/slides/_rels/slide3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1.png"/></Relationships>
</file>

<file path=ppt/slides/_rels/slide3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2.png"/></Relationships>
</file>

<file path=ppt/slides/_rels/slide3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3.png"/></Relationships>
</file>

<file path=ppt/slides/_rels/slide3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4.png"/></Relationships>
</file>

<file path=ppt/slides/_rels/slide3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5.png"/></Relationships>
</file>

<file path=ppt/slides/_rels/slide3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6.png"/></Relationships>
</file>

<file path=ppt/slides/_rels/slide3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7.png"/></Relationships>
</file>

<file path=ppt/slides/_rels/slide3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8.png"/></Relationships>
</file>

<file path=ppt/slides/_rels/slide3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9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.png"/></Relationships>
</file>

<file path=ppt/slides/_rels/slide3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0.png"/></Relationships>
</file>

<file path=ppt/slides/_rels/slide3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1.png"/></Relationships>
</file>

<file path=ppt/slides/_rels/slide3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2.png"/></Relationships>
</file>

<file path=ppt/slides/_rels/slide3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3.png"/></Relationships>
</file>

<file path=ppt/slides/_rels/slide3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4.png"/></Relationships>
</file>

<file path=ppt/slides/_rels/slide3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5.png"/></Relationships>
</file>

<file path=ppt/slides/_rels/slide3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6.png"/></Relationships>
</file>

<file path=ppt/slides/_rels/slide3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7.png"/></Relationships>
</file>

<file path=ppt/slides/_rels/slide3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8.png"/></Relationships>
</file>

<file path=ppt/slides/_rels/slide3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9.pn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.png"/></Relationships>
</file>

<file path=ppt/slides/_rels/slide3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0.png"/></Relationships>
</file>

<file path=ppt/slides/_rels/slide3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1.png"/></Relationships>
</file>

<file path=ppt/slides/_rels/slide3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2.png"/></Relationships>
</file>

<file path=ppt/slides/_rels/slide3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3.png"/></Relationships>
</file>

<file path=ppt/slides/_rels/slide3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4.png"/></Relationships>
</file>

<file path=ppt/slides/_rels/slide3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5.png"/></Relationships>
</file>

<file path=ppt/slides/_rels/slide3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6.png"/></Relationships>
</file>

<file path=ppt/slides/_rels/slide3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7.png"/></Relationships>
</file>

<file path=ppt/slides/_rels/slide3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8.png"/></Relationships>
</file>

<file path=ppt/slides/_rels/slide3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9.pn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.png"/></Relationships>
</file>

<file path=ppt/slides/_rels/slide3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0.png"/></Relationships>
</file>

<file path=ppt/slides/_rels/slide3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1.png"/></Relationships>
</file>

<file path=ppt/slides/_rels/slide3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2.png"/></Relationships>
</file>

<file path=ppt/slides/_rels/slide3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3.png"/></Relationships>
</file>

<file path=ppt/slides/_rels/slide3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4.png"/></Relationships>
</file>

<file path=ppt/slides/_rels/slide3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5.png"/></Relationships>
</file>

<file path=ppt/slides/_rels/slide3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6.png"/></Relationships>
</file>

<file path=ppt/slides/_rels/slide3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7.png"/></Relationships>
</file>

<file path=ppt/slides/_rels/slide3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8.png"/></Relationships>
</file>

<file path=ppt/slides/_rels/slide3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9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.png"/></Relationships>
</file>

<file path=ppt/slides/_rels/slide3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0.png"/></Relationships>
</file>

<file path=ppt/slides/_rels/slide3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1.png"/></Relationships>
</file>

<file path=ppt/slides/_rels/slide3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2.png"/></Relationships>
</file>

<file path=ppt/slides/_rels/slide3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3.png"/></Relationships>
</file>

<file path=ppt/slides/_rels/slide3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4.png"/></Relationships>
</file>

<file path=ppt/slides/_rels/slide3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5.png"/></Relationships>
</file>

<file path=ppt/slides/_rels/slide3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6.png"/></Relationships>
</file>

<file path=ppt/slides/_rels/slide3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7.png"/></Relationships>
</file>

<file path=ppt/slides/_rels/slide3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8.png"/></Relationships>
</file>

<file path=ppt/slides/_rels/slide3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9.pn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.png"/></Relationships>
</file>

<file path=ppt/slides/_rels/slide3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0.png"/></Relationships>
</file>

<file path=ppt/slides/_rels/slide3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1.png"/></Relationships>
</file>

<file path=ppt/slides/_rels/slide3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2.png"/></Relationships>
</file>

<file path=ppt/slides/_rels/slide3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3.png"/></Relationships>
</file>

<file path=ppt/slides/_rels/slide3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4.png"/></Relationships>
</file>

<file path=ppt/slides/_rels/slide3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5.png"/></Relationships>
</file>

<file path=ppt/slides/_rels/slide3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6.png"/></Relationships>
</file>

<file path=ppt/slides/_rels/slide3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7.png"/></Relationships>
</file>

<file path=ppt/slides/_rels/slide3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8.png"/></Relationships>
</file>

<file path=ppt/slides/_rels/slide3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9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.png"/></Relationships>
</file>

<file path=ppt/slides/_rels/slide4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0.png"/></Relationships>
</file>

<file path=ppt/slides/_rels/slide4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1.png"/></Relationships>
</file>

<file path=ppt/slides/_rels/slide4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2.png"/></Relationships>
</file>

<file path=ppt/slides/_rels/slide4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3.png"/></Relationships>
</file>

<file path=ppt/slides/_rels/slide4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4.png"/></Relationships>
</file>

<file path=ppt/slides/_rels/slide4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5.png"/></Relationships>
</file>

<file path=ppt/slides/_rels/slide4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6.png"/></Relationships>
</file>

<file path=ppt/slides/_rels/slide4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7.png"/></Relationships>
</file>

<file path=ppt/slides/_rels/slide4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8.png"/></Relationships>
</file>

<file path=ppt/slides/_rels/slide4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9.pn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.png"/></Relationships>
</file>

<file path=ppt/slides/_rels/slide4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0.png"/></Relationships>
</file>

<file path=ppt/slides/_rels/slide4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1.png"/></Relationships>
</file>

<file path=ppt/slides/_rels/slide4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2.png"/></Relationships>
</file>

<file path=ppt/slides/_rels/slide4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3.png"/></Relationships>
</file>

<file path=ppt/slides/_rels/slide4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4.png"/></Relationships>
</file>

<file path=ppt/slides/_rels/slide4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5.png"/></Relationships>
</file>

<file path=ppt/slides/_rels/slide4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6.png"/></Relationships>
</file>

<file path=ppt/slides/_rels/slide4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7.png"/></Relationships>
</file>

<file path=ppt/slides/_rels/slide4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8.png"/></Relationships>
</file>

<file path=ppt/slides/_rels/slide4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9.png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.png"/></Relationships>
</file>

<file path=ppt/slides/_rels/slide4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0.png"/></Relationships>
</file>

<file path=ppt/slides/_rels/slide4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1.png"/></Relationships>
</file>

<file path=ppt/slides/_rels/slide4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2.png"/></Relationships>
</file>

<file path=ppt/slides/_rels/slide4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3.png"/></Relationships>
</file>

<file path=ppt/slides/_rels/slide4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4.png"/></Relationships>
</file>

<file path=ppt/slides/_rels/slide4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5.png"/></Relationships>
</file>

<file path=ppt/slides/_rels/slide4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6.png"/></Relationships>
</file>

<file path=ppt/slides/_rels/slide4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7.png"/></Relationships>
</file>

<file path=ppt/slides/_rels/slide4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8.png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3.png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4.png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5.png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6.png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7.png"/></Relationships>
</file>

<file path=ppt/slides/_rels/slide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8.png"/></Relationships>
</file>

<file path=ppt/slides/_rels/slide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9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</file>

<file path=ppt/slides/_rels/slide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0.png"/></Relationships>
</file>

<file path=ppt/slides/_rels/slide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1.png"/></Relationships>
</file>

<file path=ppt/slides/_rels/slide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2.png"/></Relationships>
</file>

<file path=ppt/slides/_rels/slide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3.png"/></Relationships>
</file>

<file path=ppt/slides/_rels/slide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4.png"/></Relationships>
</file>

<file path=ppt/slides/_rels/slide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5.png"/></Relationships>
</file>

<file path=ppt/slides/_rels/slide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6.png"/></Relationships>
</file>

<file path=ppt/slides/_rels/slide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7.png"/></Relationships>
</file>

<file path=ppt/slides/_rels/slide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8.png"/></Relationships>
</file>

<file path=ppt/slides/_rels/slide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9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/Relationships>
</file>

<file path=ppt/slides/_rels/slide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0.png"/></Relationships>
</file>

<file path=ppt/slides/_rels/slide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1.png"/></Relationships>
</file>

<file path=ppt/slides/_rels/slide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2.png"/></Relationships>
</file>

<file path=ppt/slides/_rels/slide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3.png"/></Relationships>
</file>

<file path=ppt/slides/_rels/slide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4.png"/></Relationships>
</file>

<file path=ppt/slides/_rels/slide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5.png"/></Relationships>
</file>

<file path=ppt/slides/_rels/slide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6.png"/></Relationships>
</file>

<file path=ppt/slides/_rels/slide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7.png"/></Relationships>
</file>

<file path=ppt/slides/_rels/slide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8.png"/></Relationships>
</file>

<file path=ppt/slides/_rels/slide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9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</file>

<file path=ppt/slides/_rels/slide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0.png"/></Relationships>
</file>

<file path=ppt/slides/_rels/slide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1.png"/></Relationships>
</file>

<file path=ppt/slides/_rels/slide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2.png"/></Relationships>
</file>

<file path=ppt/slides/_rels/slide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3.png"/></Relationships>
</file>

<file path=ppt/slides/_rels/slide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4.png"/></Relationships>
</file>

<file path=ppt/slides/_rels/slide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5.png"/></Relationships>
</file>

<file path=ppt/slides/_rels/slide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6.png"/></Relationships>
</file>

<file path=ppt/slides/_rels/slide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7.png"/></Relationships>
</file>

<file path=ppt/slides/_rels/slide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8.png"/></Relationships>
</file>

<file path=ppt/slides/_rels/slide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9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/Relationships>
</file>

<file path=ppt/slides/_rels/slide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0.png"/></Relationships>
</file>

<file path=ppt/slides/_rels/slide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1.png"/></Relationships>
</file>

<file path=ppt/slides/_rels/slide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2.png"/></Relationships>
</file>

<file path=ppt/slides/_rels/slide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3.png"/></Relationships>
</file>

<file path=ppt/slides/_rels/slide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4.png"/></Relationships>
</file>

<file path=ppt/slides/_rels/slide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5.png"/></Relationships>
</file>

<file path=ppt/slides/_rels/slide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6.png"/></Relationships>
</file>

<file path=ppt/slides/_rels/slide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7.png"/></Relationships>
</file>

<file path=ppt/slides/_rels/slide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8.png"/></Relationships>
</file>

<file path=ppt/slides/_rels/slide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9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/Relationships>
</file>

<file path=ppt/slides/_rels/slide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0.png"/></Relationships>
</file>

<file path=ppt/slides/_rels/slide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1.png"/></Relationships>
</file>

<file path=ppt/slides/_rels/slide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2.png"/></Relationships>
</file>

<file path=ppt/slides/_rels/slide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3.png"/></Relationships>
</file>

<file path=ppt/slides/_rels/slide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4.png"/></Relationships>
</file>

<file path=ppt/slides/_rels/slide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5.png"/></Relationships>
</file>

<file path=ppt/slides/_rels/slide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6.png"/></Relationships>
</file>

<file path=ppt/slides/_rels/slide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7.png"/></Relationships>
</file>

<file path=ppt/slides/_rels/slide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8.png"/></Relationships>
</file>

<file path=ppt/slides/_rels/slide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9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183 St (4) - 12/2024</a:t>
            </a:r>
          </a:p>
        </p:txBody>
      </p:sp>
      <p:pic>
        <p:nvPicPr>
          <p:cNvPr id="3" name="Picture 2" descr="station_383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(R) - 12/2024</a:t>
            </a:r>
          </a:p>
        </p:txBody>
      </p:sp>
      <p:pic>
        <p:nvPicPr>
          <p:cNvPr id="3" name="Picture 2" descr="station_38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Pkwy (N) - 12/2024</a:t>
            </a:r>
          </a:p>
        </p:txBody>
      </p:sp>
      <p:pic>
        <p:nvPicPr>
          <p:cNvPr id="3" name="Picture 2" descr="station_76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 St (1) - 12/2024</a:t>
            </a:r>
          </a:p>
        </p:txBody>
      </p:sp>
      <p:pic>
        <p:nvPicPr>
          <p:cNvPr id="3" name="Picture 2" descr="station_320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Cathedral Pkwy (110 St) (1) - 12/2024</a:t>
            </a:r>
          </a:p>
        </p:txBody>
      </p:sp>
      <p:pic>
        <p:nvPicPr>
          <p:cNvPr id="3" name="Picture 2" descr="station_308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233 St (2-5) - 12/2024</a:t>
            </a:r>
          </a:p>
        </p:txBody>
      </p:sp>
      <p:pic>
        <p:nvPicPr>
          <p:cNvPr id="3" name="Picture 2" descr="station_418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Westchester Sq-E Tremont Av (6) - 12/2024</a:t>
            </a:r>
          </a:p>
        </p:txBody>
      </p:sp>
      <p:pic>
        <p:nvPicPr>
          <p:cNvPr id="3" name="Picture 2" descr="station_363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City Hall (R-W) - 12/2024</a:t>
            </a:r>
          </a:p>
        </p:txBody>
      </p:sp>
      <p:pic>
        <p:nvPicPr>
          <p:cNvPr id="3" name="Picture 2" descr="station_20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 143 St-St Mary-s St (6) - 12/2024</a:t>
            </a:r>
          </a:p>
        </p:txBody>
      </p:sp>
      <p:pic>
        <p:nvPicPr>
          <p:cNvPr id="3" name="Picture 2" descr="station_374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 St-NYU (R-W) - 12/2024</a:t>
            </a:r>
          </a:p>
        </p:txBody>
      </p:sp>
      <p:pic>
        <p:nvPicPr>
          <p:cNvPr id="3" name="Picture 2" descr="station_16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Marcy Av (M-J-Z) - 12/2024</a:t>
            </a:r>
          </a:p>
        </p:txBody>
      </p:sp>
      <p:pic>
        <p:nvPicPr>
          <p:cNvPr id="3" name="Picture 2" descr="station_101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Cortelyou Rd (Q) - 12/2024</a:t>
            </a:r>
          </a:p>
        </p:txBody>
      </p:sp>
      <p:pic>
        <p:nvPicPr>
          <p:cNvPr id="3" name="Picture 2" descr="station_46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Grand Av-Newtown (M-R) - 12/2024</a:t>
            </a:r>
          </a:p>
        </p:txBody>
      </p:sp>
      <p:pic>
        <p:nvPicPr>
          <p:cNvPr id="3" name="Picture 2" descr="station_265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Kingsbridge Rd (4) - 12/2024</a:t>
            </a:r>
          </a:p>
        </p:txBody>
      </p:sp>
      <p:pic>
        <p:nvPicPr>
          <p:cNvPr id="3" name="Picture 2" descr="station_381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96 St (6) - 12/2024</a:t>
            </a:r>
          </a:p>
        </p:txBody>
      </p:sp>
      <p:pic>
        <p:nvPicPr>
          <p:cNvPr id="3" name="Picture 2" descr="station_396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 St (R-W) - 12/2024</a:t>
            </a:r>
          </a:p>
        </p:txBody>
      </p:sp>
      <p:pic>
        <p:nvPicPr>
          <p:cNvPr id="3" name="Picture 2" descr="station_14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 Av (D) - 12/2024</a:t>
            </a:r>
          </a:p>
        </p:txBody>
      </p:sp>
      <p:pic>
        <p:nvPicPr>
          <p:cNvPr id="3" name="Picture 2" descr="station_66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Canal St (1) - 12/2024</a:t>
            </a:r>
          </a:p>
        </p:txBody>
      </p:sp>
      <p:pic>
        <p:nvPicPr>
          <p:cNvPr id="3" name="Picture 2" descr="station_325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 St-Union Sq (L-N-Q-R-W-4-5-6 - 12/2024</a:t>
            </a:r>
          </a:p>
        </p:txBody>
      </p:sp>
      <p:pic>
        <p:nvPicPr>
          <p:cNvPr id="3" name="Picture 2" descr="station_602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Crown Hts-Utica Av (3-4) - 12/2024</a:t>
            </a:r>
          </a:p>
        </p:txBody>
      </p:sp>
      <p:pic>
        <p:nvPicPr>
          <p:cNvPr id="3" name="Picture 2" descr="station_345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Fort Hamilton Pkwy (N) - 12/2024</a:t>
            </a:r>
          </a:p>
        </p:txBody>
      </p:sp>
      <p:pic>
        <p:nvPicPr>
          <p:cNvPr id="3" name="Picture 2" descr="station_72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Queens Plaza (E-M-R) - 12/2024</a:t>
            </a:r>
          </a:p>
        </p:txBody>
      </p:sp>
      <p:pic>
        <p:nvPicPr>
          <p:cNvPr id="3" name="Picture 2" descr="station_273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67 Av (M-R) - 12/2024</a:t>
            </a:r>
          </a:p>
        </p:txBody>
      </p:sp>
      <p:pic>
        <p:nvPicPr>
          <p:cNvPr id="3" name="Picture 2" descr="station_262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Bergen St (2-3) - 12/2024</a:t>
            </a:r>
          </a:p>
        </p:txBody>
      </p:sp>
      <p:pic>
        <p:nvPicPr>
          <p:cNvPr id="3" name="Picture 2" descr="station_339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111 St (7) - 12/2024</a:t>
            </a:r>
          </a:p>
        </p:txBody>
      </p:sp>
      <p:pic>
        <p:nvPicPr>
          <p:cNvPr id="3" name="Picture 2" descr="station_449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 Av (E-B-D) - 12/2024</a:t>
            </a:r>
          </a:p>
        </p:txBody>
      </p:sp>
      <p:pic>
        <p:nvPicPr>
          <p:cNvPr id="3" name="Picture 2" descr="station_277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Woodhaven Blvd (M-R) - 12/2024</a:t>
            </a:r>
          </a:p>
        </p:txBody>
      </p:sp>
      <p:pic>
        <p:nvPicPr>
          <p:cNvPr id="3" name="Picture 2" descr="station_264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Ocean Pkwy (Q) - 12/2024</a:t>
            </a:r>
          </a:p>
        </p:txBody>
      </p:sp>
      <p:pic>
        <p:nvPicPr>
          <p:cNvPr id="3" name="Picture 2" descr="station_56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Bushwick Av-Aberdeen St (L) - 12/2024</a:t>
            </a:r>
          </a:p>
        </p:txBody>
      </p:sp>
      <p:pic>
        <p:nvPicPr>
          <p:cNvPr id="3" name="Picture 2" descr="station_131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47-50 Sts-Rockefeller Ctr (B-D- - 12/2024</a:t>
            </a:r>
          </a:p>
        </p:txBody>
      </p:sp>
      <p:pic>
        <p:nvPicPr>
          <p:cNvPr id="3" name="Picture 2" descr="station_225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Parsons Blvd (F) - 12/2024</a:t>
            </a:r>
          </a:p>
        </p:txBody>
      </p:sp>
      <p:pic>
        <p:nvPicPr>
          <p:cNvPr id="3" name="Picture 2" descr="station_256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Brighton Beach (B-Q) - 12/2024</a:t>
            </a:r>
          </a:p>
        </p:txBody>
      </p:sp>
      <p:pic>
        <p:nvPicPr>
          <p:cNvPr id="3" name="Picture 2" descr="station_55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Canal St (A-C-E) - 12/2024</a:t>
            </a:r>
          </a:p>
        </p:txBody>
      </p:sp>
      <p:pic>
        <p:nvPicPr>
          <p:cNvPr id="3" name="Picture 2" descr="station_169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 Av (F-G) - 12/2024</a:t>
            </a:r>
          </a:p>
        </p:txBody>
      </p:sp>
      <p:pic>
        <p:nvPicPr>
          <p:cNvPr id="3" name="Picture 2" descr="station_240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Bedford Av (L) - 12/2024</a:t>
            </a:r>
          </a:p>
        </p:txBody>
      </p:sp>
      <p:pic>
        <p:nvPicPr>
          <p:cNvPr id="3" name="Picture 2" descr="station_120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RI Tramway (Manhattan) - 12/2024</a:t>
            </a:r>
          </a:p>
        </p:txBody>
      </p:sp>
      <p:pic>
        <p:nvPicPr>
          <p:cNvPr id="3" name="Picture 2" descr="station_TRAM1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34 St-Herald Sq (B-D-F-M-N-Q-R- - 12/2024</a:t>
            </a:r>
          </a:p>
        </p:txBody>
      </p:sp>
      <p:pic>
        <p:nvPicPr>
          <p:cNvPr id="3" name="Picture 2" descr="station_607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Rockaway Blvd (A) - 12/2024</a:t>
            </a:r>
          </a:p>
        </p:txBody>
      </p:sp>
      <p:pic>
        <p:nvPicPr>
          <p:cNvPr id="3" name="Picture 2" descr="station_192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Sutphin Blvd-Archer Av-JFK Airp - 12/2024</a:t>
            </a:r>
          </a:p>
        </p:txBody>
      </p:sp>
      <p:pic>
        <p:nvPicPr>
          <p:cNvPr id="3" name="Picture 2" descr="station_279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Middletown Rd (6) - 12/2024</a:t>
            </a:r>
          </a:p>
        </p:txBody>
      </p:sp>
      <p:pic>
        <p:nvPicPr>
          <p:cNvPr id="3" name="Picture 2" descr="station_362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WTC Cortlandt (1) - 12/2024</a:t>
            </a:r>
          </a:p>
        </p:txBody>
      </p:sp>
      <p:pic>
        <p:nvPicPr>
          <p:cNvPr id="3" name="Picture 2" descr="station_328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50 St (C-E) - 12/2024</a:t>
            </a:r>
          </a:p>
        </p:txBody>
      </p:sp>
      <p:pic>
        <p:nvPicPr>
          <p:cNvPr id="3" name="Picture 2" descr="station_162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Bedford-Nostrand Avs (G) - 12/2024</a:t>
            </a:r>
          </a:p>
        </p:txBody>
      </p:sp>
      <p:pic>
        <p:nvPicPr>
          <p:cNvPr id="3" name="Picture 2" descr="station_289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 Av (L) - 12/2024</a:t>
            </a:r>
          </a:p>
        </p:txBody>
      </p:sp>
      <p:pic>
        <p:nvPicPr>
          <p:cNvPr id="3" name="Picture 2" descr="station_119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175 St (A) - 12/2024</a:t>
            </a:r>
          </a:p>
        </p:txBody>
      </p:sp>
      <p:pic>
        <p:nvPicPr>
          <p:cNvPr id="3" name="Picture 2" descr="station_147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Flushing-Main St (7) - 12/2024</a:t>
            </a:r>
          </a:p>
        </p:txBody>
      </p:sp>
      <p:pic>
        <p:nvPicPr>
          <p:cNvPr id="3" name="Picture 2" descr="station_447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88 St (A) - 12/2024</a:t>
            </a:r>
          </a:p>
        </p:txBody>
      </p:sp>
      <p:pic>
        <p:nvPicPr>
          <p:cNvPr id="3" name="Picture 2" descr="station_191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Bowling Green (4-5) - 12/2024</a:t>
            </a:r>
          </a:p>
        </p:txBody>
      </p:sp>
      <p:pic>
        <p:nvPicPr>
          <p:cNvPr id="3" name="Picture 2" descr="station_414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Court St (R)-Borough Hall (2-3- - 12/2024</a:t>
            </a:r>
          </a:p>
        </p:txBody>
      </p:sp>
      <p:pic>
        <p:nvPicPr>
          <p:cNvPr id="3" name="Picture 2" descr="station_620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Church Av (2-5) - 12/2024</a:t>
            </a:r>
          </a:p>
        </p:txBody>
      </p:sp>
      <p:pic>
        <p:nvPicPr>
          <p:cNvPr id="3" name="Picture 2" descr="station_356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Rockaway Av (C) - 12/2024</a:t>
            </a:r>
          </a:p>
        </p:txBody>
      </p:sp>
      <p:pic>
        <p:nvPicPr>
          <p:cNvPr id="3" name="Picture 2" descr="station_183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 St (6) - 12/2024</a:t>
            </a:r>
          </a:p>
        </p:txBody>
      </p:sp>
      <p:pic>
        <p:nvPicPr>
          <p:cNvPr id="3" name="Picture 2" descr="station_405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167 St (4) - 12/2024</a:t>
            </a:r>
          </a:p>
        </p:txBody>
      </p:sp>
      <p:pic>
        <p:nvPicPr>
          <p:cNvPr id="3" name="Picture 2" descr="station_388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116 St-Columbia University (1) - 12/2024</a:t>
            </a:r>
          </a:p>
        </p:txBody>
      </p:sp>
      <p:pic>
        <p:nvPicPr>
          <p:cNvPr id="3" name="Picture 2" descr="station_307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57 St-7 Av (N-Q-R-W) - 12/2024</a:t>
            </a:r>
          </a:p>
        </p:txBody>
      </p:sp>
      <p:pic>
        <p:nvPicPr>
          <p:cNvPr id="3" name="Picture 2" descr="station_9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Clinton-Washington Avs (G) - 12/2024</a:t>
            </a:r>
          </a:p>
        </p:txBody>
      </p:sp>
      <p:pic>
        <p:nvPicPr>
          <p:cNvPr id="3" name="Picture 2" descr="station_291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New Utrecht Av (N)-62 St (D) - 12/2024</a:t>
            </a:r>
          </a:p>
        </p:txBody>
      </p:sp>
      <p:pic>
        <p:nvPicPr>
          <p:cNvPr id="3" name="Picture 2" descr="station_615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 Av (L) - 12/2024</a:t>
            </a:r>
          </a:p>
        </p:txBody>
      </p:sp>
      <p:pic>
        <p:nvPicPr>
          <p:cNvPr id="3" name="Picture 2" descr="station_118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Myrtle Av (M-J-Z) - 12/2024</a:t>
            </a:r>
          </a:p>
        </p:txBody>
      </p:sp>
      <p:pic>
        <p:nvPicPr>
          <p:cNvPr id="3" name="Picture 2" descr="station_97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34 St-Penn Station (1-2-3) - 12/2024</a:t>
            </a:r>
          </a:p>
        </p:txBody>
      </p:sp>
      <p:pic>
        <p:nvPicPr>
          <p:cNvPr id="3" name="Picture 2" descr="station_318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Woodhaven Blvd (J-Z) - 12/2024</a:t>
            </a:r>
          </a:p>
        </p:txBody>
      </p:sp>
      <p:pic>
        <p:nvPicPr>
          <p:cNvPr id="3" name="Picture 2" descr="station_83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High St (A-C) - 12/2024</a:t>
            </a:r>
          </a:p>
        </p:txBody>
      </p:sp>
      <p:pic>
        <p:nvPicPr>
          <p:cNvPr id="3" name="Picture 2" descr="station_173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East 105 St (L) - 12/2024</a:t>
            </a:r>
          </a:p>
        </p:txBody>
      </p:sp>
      <p:pic>
        <p:nvPicPr>
          <p:cNvPr id="3" name="Picture 2" descr="station_137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Fort Hamilton Pkwy (F-G) - 12/2024</a:t>
            </a:r>
          </a:p>
        </p:txBody>
      </p:sp>
      <p:pic>
        <p:nvPicPr>
          <p:cNvPr id="3" name="Picture 2" descr="station_242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Jamaica Center-Parsons-Archer ( - 12/2024</a:t>
            </a:r>
          </a:p>
        </p:txBody>
      </p:sp>
      <p:pic>
        <p:nvPicPr>
          <p:cNvPr id="3" name="Picture 2" descr="station_278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(1) - 12/2024</a:t>
            </a:r>
          </a:p>
        </p:txBody>
      </p:sp>
      <p:pic>
        <p:nvPicPr>
          <p:cNvPr id="3" name="Picture 2" descr="station_311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Chauncey St (J-Z) - 12/2024</a:t>
            </a:r>
          </a:p>
        </p:txBody>
      </p:sp>
      <p:pic>
        <p:nvPicPr>
          <p:cNvPr id="3" name="Picture 2" descr="station_93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Wakefield-241 St (2) - 12/2024</a:t>
            </a:r>
          </a:p>
        </p:txBody>
      </p:sp>
      <p:pic>
        <p:nvPicPr>
          <p:cNvPr id="3" name="Picture 2" descr="station_416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Rector St (1) - 12/2024</a:t>
            </a:r>
          </a:p>
        </p:txBody>
      </p:sp>
      <p:pic>
        <p:nvPicPr>
          <p:cNvPr id="3" name="Picture 2" descr="station_329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Fulton St (A-C-J-Z-2-3-4-5) - 12/2024</a:t>
            </a:r>
          </a:p>
        </p:txBody>
      </p:sp>
      <p:pic>
        <p:nvPicPr>
          <p:cNvPr id="3" name="Picture 2" descr="station_628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Smith-9 Sts (F-G) - 12/2024</a:t>
            </a:r>
          </a:p>
        </p:txBody>
      </p:sp>
      <p:pic>
        <p:nvPicPr>
          <p:cNvPr id="3" name="Picture 2" descr="station_238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 St (A-C-E)-8 Av (L) - 12/2024</a:t>
            </a:r>
          </a:p>
        </p:txBody>
      </p:sp>
      <p:pic>
        <p:nvPicPr>
          <p:cNvPr id="3" name="Picture 2" descr="station_618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77 St (R) - 12/2024</a:t>
            </a:r>
          </a:p>
        </p:txBody>
      </p:sp>
      <p:pic>
        <p:nvPicPr>
          <p:cNvPr id="3" name="Picture 2" descr="station_37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Brook Av (6) - 12/2024</a:t>
            </a:r>
          </a:p>
        </p:txBody>
      </p:sp>
      <p:pic>
        <p:nvPicPr>
          <p:cNvPr id="3" name="Picture 2" descr="station_376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 4 St-Wash Sq (A-C-E-B-D-F-M) - 12/2024</a:t>
            </a:r>
          </a:p>
        </p:txBody>
      </p:sp>
      <p:pic>
        <p:nvPicPr>
          <p:cNvPr id="3" name="Picture 2" descr="station_167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Gun Hill Rd (5) - 12/2024</a:t>
            </a:r>
          </a:p>
        </p:txBody>
      </p:sp>
      <p:pic>
        <p:nvPicPr>
          <p:cNvPr id="3" name="Picture 2" descr="station_444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219 St (2-5) - 12/2024</a:t>
            </a:r>
          </a:p>
        </p:txBody>
      </p:sp>
      <p:pic>
        <p:nvPicPr>
          <p:cNvPr id="3" name="Picture 2" descr="station_420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Christopher St-Sheridan Sq (1) - 12/2024</a:t>
            </a:r>
          </a:p>
        </p:txBody>
      </p:sp>
      <p:pic>
        <p:nvPicPr>
          <p:cNvPr id="3" name="Picture 2" descr="station_323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103 St-Corona Plaza (7) - 12/2024</a:t>
            </a:r>
          </a:p>
        </p:txBody>
      </p:sp>
      <p:pic>
        <p:nvPicPr>
          <p:cNvPr id="3" name="Picture 2" descr="station_450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N (F) - 12/2024</a:t>
            </a:r>
          </a:p>
        </p:txBody>
      </p:sp>
      <p:pic>
        <p:nvPicPr>
          <p:cNvPr id="3" name="Picture 2" descr="station_248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116 St (C-B) - 12/2024</a:t>
            </a:r>
          </a:p>
        </p:txBody>
      </p:sp>
      <p:pic>
        <p:nvPicPr>
          <p:cNvPr id="3" name="Picture 2" descr="station_154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74-Broadway (7)-Jackson Hts-Roo - 12/2024</a:t>
            </a:r>
          </a:p>
        </p:txBody>
      </p:sp>
      <p:pic>
        <p:nvPicPr>
          <p:cNvPr id="3" name="Picture 2" descr="station_616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South Ferry (1)-Whitehall St (R - 12/2024</a:t>
            </a:r>
          </a:p>
        </p:txBody>
      </p:sp>
      <p:pic>
        <p:nvPicPr>
          <p:cNvPr id="3" name="Picture 2" descr="station_635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Fort Hamilton Pkwy (D) - 12/2024</a:t>
            </a:r>
          </a:p>
        </p:txBody>
      </p:sp>
      <p:pic>
        <p:nvPicPr>
          <p:cNvPr id="3" name="Picture 2" descr="station_60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181 St (A) - 12/2024</a:t>
            </a:r>
          </a:p>
        </p:txBody>
      </p:sp>
      <p:pic>
        <p:nvPicPr>
          <p:cNvPr id="3" name="Picture 2" descr="station_146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Inwood-207 St (A) - 12/2024</a:t>
            </a:r>
          </a:p>
        </p:txBody>
      </p:sp>
      <p:pic>
        <p:nvPicPr>
          <p:cNvPr id="3" name="Picture 2" descr="station_143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125 St (2-3) - 12/2024</a:t>
            </a:r>
          </a:p>
        </p:txBody>
      </p:sp>
      <p:pic>
        <p:nvPicPr>
          <p:cNvPr id="3" name="Picture 2" descr="station_439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33 St (6) - 12/2024</a:t>
            </a:r>
          </a:p>
        </p:txBody>
      </p:sp>
      <p:pic>
        <p:nvPicPr>
          <p:cNvPr id="3" name="Picture 2" descr="station_403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Briarwood (E-F) - 12/2024</a:t>
            </a:r>
          </a:p>
        </p:txBody>
      </p:sp>
      <p:pic>
        <p:nvPicPr>
          <p:cNvPr id="3" name="Picture 2" descr="station_258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Astoria Blvd (N-W) - 12/2024</a:t>
            </a:r>
          </a:p>
        </p:txBody>
      </p:sp>
      <p:pic>
        <p:nvPicPr>
          <p:cNvPr id="3" name="Picture 2" descr="station_2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110 St (6) - 12/2024</a:t>
            </a:r>
          </a:p>
        </p:txBody>
      </p:sp>
      <p:pic>
        <p:nvPicPr>
          <p:cNvPr id="3" name="Picture 2" descr="station_394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Beverley Rd (Q) - 12/2024</a:t>
            </a:r>
          </a:p>
        </p:txBody>
      </p:sp>
      <p:pic>
        <p:nvPicPr>
          <p:cNvPr id="3" name="Picture 2" descr="station_45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Astoria-Ditmars Blvd (N-W) - 12/2024</a:t>
            </a:r>
          </a:p>
        </p:txBody>
      </p:sp>
      <p:pic>
        <p:nvPicPr>
          <p:cNvPr id="3" name="Picture 2" descr="station_1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Myrtle-Willoughby Avs (G) - 12/2024</a:t>
            </a:r>
          </a:p>
        </p:txBody>
      </p:sp>
      <p:pic>
        <p:nvPicPr>
          <p:cNvPr id="3" name="Picture 2" descr="station_288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135 St (C-B) - 12/2024</a:t>
            </a:r>
          </a:p>
        </p:txBody>
      </p:sp>
      <p:pic>
        <p:nvPicPr>
          <p:cNvPr id="3" name="Picture 2" descr="station_152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46 St-Bliss St (7) - 12/2024</a:t>
            </a:r>
          </a:p>
        </p:txBody>
      </p:sp>
      <p:pic>
        <p:nvPicPr>
          <p:cNvPr id="3" name="Picture 2" descr="station_458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 Av-149 St (2-5) - 12/2024</a:t>
            </a:r>
          </a:p>
        </p:txBody>
      </p:sp>
      <p:pic>
        <p:nvPicPr>
          <p:cNvPr id="3" name="Picture 2" descr="station_434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125 St (4-5-6) - 12/2024</a:t>
            </a:r>
          </a:p>
        </p:txBody>
      </p:sp>
      <p:pic>
        <p:nvPicPr>
          <p:cNvPr id="3" name="Picture 2" descr="station_392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Rector St (R-W) - 12/2024</a:t>
            </a:r>
          </a:p>
        </p:txBody>
      </p:sp>
      <p:pic>
        <p:nvPicPr>
          <p:cNvPr id="3" name="Picture 2" descr="station_22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DeKalb Av (B-Q-R) - 12/2024</a:t>
            </a:r>
          </a:p>
        </p:txBody>
      </p:sp>
      <p:pic>
        <p:nvPicPr>
          <p:cNvPr id="3" name="Picture 2" descr="station_26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 Av (N) - 12/2024</a:t>
            </a:r>
          </a:p>
        </p:txBody>
      </p:sp>
      <p:pic>
        <p:nvPicPr>
          <p:cNvPr id="3" name="Picture 2" descr="station_71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Graham Av (L) - 12/2024</a:t>
            </a:r>
          </a:p>
        </p:txBody>
      </p:sp>
      <p:pic>
        <p:nvPicPr>
          <p:cNvPr id="3" name="Picture 2" descr="station_122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Howard Beach-JFK Airport (A) - 12/2024</a:t>
            </a:r>
          </a:p>
        </p:txBody>
      </p:sp>
      <p:pic>
        <p:nvPicPr>
          <p:cNvPr id="3" name="Picture 2" descr="station_198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40 St-Lowery St (7) - 12/2024</a:t>
            </a:r>
          </a:p>
        </p:txBody>
      </p:sp>
      <p:pic>
        <p:nvPicPr>
          <p:cNvPr id="3" name="Picture 2" descr="station_459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Park Pl (S) - 12/2024</a:t>
            </a:r>
          </a:p>
        </p:txBody>
      </p:sp>
      <p:pic>
        <p:nvPicPr>
          <p:cNvPr id="3" name="Picture 2" descr="station_141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Spring St (C-E) - 12/2024</a:t>
            </a:r>
          </a:p>
        </p:txBody>
      </p:sp>
      <p:pic>
        <p:nvPicPr>
          <p:cNvPr id="3" name="Picture 2" descr="station_168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Liberty Av (C) - 12/2024</a:t>
            </a:r>
          </a:p>
        </p:txBody>
      </p:sp>
      <p:pic>
        <p:nvPicPr>
          <p:cNvPr id="3" name="Picture 2" descr="station_185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Simpson St (2-5) - 12/2024</a:t>
            </a:r>
          </a:p>
        </p:txBody>
      </p:sp>
      <p:pic>
        <p:nvPicPr>
          <p:cNvPr id="3" name="Picture 2" descr="station_430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34 St-Penn Station (A-C-E) - 12/2024</a:t>
            </a:r>
          </a:p>
        </p:txBody>
      </p:sp>
      <p:pic>
        <p:nvPicPr>
          <p:cNvPr id="3" name="Picture 2" descr="station_164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 Hwy (N) - 12/2024</a:t>
            </a:r>
          </a:p>
        </p:txBody>
      </p:sp>
      <p:pic>
        <p:nvPicPr>
          <p:cNvPr id="3" name="Picture 2" descr="station_77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Bergen St (F-G) - 12/2024</a:t>
            </a:r>
          </a:p>
        </p:txBody>
      </p:sp>
      <p:pic>
        <p:nvPicPr>
          <p:cNvPr id="3" name="Picture 2" descr="station_236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Elder Av (6) - 12/2024</a:t>
            </a:r>
          </a:p>
        </p:txBody>
      </p:sp>
      <p:pic>
        <p:nvPicPr>
          <p:cNvPr id="3" name="Picture 2" descr="station_369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50 St (D) - 12/2024</a:t>
            </a:r>
          </a:p>
        </p:txBody>
      </p:sp>
      <p:pic>
        <p:nvPicPr>
          <p:cNvPr id="3" name="Picture 2" descr="station_70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Hewes St (M-J) - 12/2024</a:t>
            </a:r>
          </a:p>
        </p:txBody>
      </p:sp>
      <p:pic>
        <p:nvPicPr>
          <p:cNvPr id="3" name="Picture 2" descr="station_100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Kingsbridge Rd (B-D) - 12/2024</a:t>
            </a:r>
          </a:p>
        </p:txBody>
      </p:sp>
      <p:pic>
        <p:nvPicPr>
          <p:cNvPr id="3" name="Picture 2" descr="station_212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Kingston Av (3) - 12/2024</a:t>
            </a:r>
          </a:p>
        </p:txBody>
      </p:sp>
      <p:pic>
        <p:nvPicPr>
          <p:cNvPr id="3" name="Picture 2" descr="station_344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20 Av (D) - 12/2024</a:t>
            </a:r>
          </a:p>
        </p:txBody>
      </p:sp>
      <p:pic>
        <p:nvPicPr>
          <p:cNvPr id="3" name="Picture 2" descr="station_67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Bowery (J-Z) - 12/2024</a:t>
            </a:r>
          </a:p>
        </p:txBody>
      </p:sp>
      <p:pic>
        <p:nvPicPr>
          <p:cNvPr id="3" name="Picture 2" descr="station_103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Steinway St (M-R) - 12/2024</a:t>
            </a:r>
          </a:p>
        </p:txBody>
      </p:sp>
      <p:pic>
        <p:nvPicPr>
          <p:cNvPr id="3" name="Picture 2" descr="station_271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Brooklyn Bridge-City Hall (4-5- - 12/2024</a:t>
            </a:r>
          </a:p>
        </p:txBody>
      </p:sp>
      <p:pic>
        <p:nvPicPr>
          <p:cNvPr id="3" name="Picture 2" descr="station_622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Junius St (3) - 12/2024</a:t>
            </a:r>
          </a:p>
        </p:txBody>
      </p:sp>
      <p:pic>
        <p:nvPicPr>
          <p:cNvPr id="3" name="Picture 2" descr="station_349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Winthrop St (2-5) - 12/2024</a:t>
            </a:r>
          </a:p>
        </p:txBody>
      </p:sp>
      <p:pic>
        <p:nvPicPr>
          <p:cNvPr id="3" name="Picture 2" descr="station_355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25 St (R) - 12/2024</a:t>
            </a:r>
          </a:p>
        </p:txBody>
      </p:sp>
      <p:pic>
        <p:nvPicPr>
          <p:cNvPr id="3" name="Picture 2" descr="station_31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116 St (2-3) - 12/2024</a:t>
            </a:r>
          </a:p>
        </p:txBody>
      </p:sp>
      <p:pic>
        <p:nvPicPr>
          <p:cNvPr id="3" name="Picture 2" descr="station_440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Spring St (6) - 12/2024</a:t>
            </a:r>
          </a:p>
        </p:txBody>
      </p:sp>
      <p:pic>
        <p:nvPicPr>
          <p:cNvPr id="3" name="Picture 2" descr="station_409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Eastern Pkwy-Brooklyn Museum (2 - 12/2024</a:t>
            </a:r>
          </a:p>
        </p:txBody>
      </p:sp>
      <p:pic>
        <p:nvPicPr>
          <p:cNvPr id="3" name="Picture 2" descr="station_341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Vernon Blvd-Jackson Av (7) - 12/2024</a:t>
            </a:r>
          </a:p>
        </p:txBody>
      </p:sp>
      <p:pic>
        <p:nvPicPr>
          <p:cNvPr id="3" name="Picture 2" descr="station_464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Fordham Rd (4) - 12/2024</a:t>
            </a:r>
          </a:p>
        </p:txBody>
      </p:sp>
      <p:pic>
        <p:nvPicPr>
          <p:cNvPr id="3" name="Picture 2" descr="station_382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69 St (7) - 12/2024</a:t>
            </a:r>
          </a:p>
        </p:txBody>
      </p:sp>
      <p:pic>
        <p:nvPicPr>
          <p:cNvPr id="3" name="Picture 2" descr="station_455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Franklin St (1) - 12/2024</a:t>
            </a:r>
          </a:p>
        </p:txBody>
      </p:sp>
      <p:pic>
        <p:nvPicPr>
          <p:cNvPr id="3" name="Picture 2" descr="station_326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176 St (4) - 12/2024</a:t>
            </a:r>
          </a:p>
        </p:txBody>
      </p:sp>
      <p:pic>
        <p:nvPicPr>
          <p:cNvPr id="3" name="Picture 2" descr="station_385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167 St (B-D) - 12/2024</a:t>
            </a:r>
          </a:p>
        </p:txBody>
      </p:sp>
      <p:pic>
        <p:nvPicPr>
          <p:cNvPr id="3" name="Picture 2" descr="station_218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Van Siclen Av (C) - 12/2024</a:t>
            </a:r>
          </a:p>
        </p:txBody>
      </p:sp>
      <p:pic>
        <p:nvPicPr>
          <p:cNvPr id="3" name="Picture 2" descr="station_186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Fulton St (G) - 12/2024</a:t>
            </a:r>
          </a:p>
        </p:txBody>
      </p:sp>
      <p:pic>
        <p:nvPicPr>
          <p:cNvPr id="3" name="Picture 2" descr="station_292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Grand Army Plaza (2-3) - 12/2024</a:t>
            </a:r>
          </a:p>
        </p:txBody>
      </p:sp>
      <p:pic>
        <p:nvPicPr>
          <p:cNvPr id="3" name="Picture 2" descr="station_340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20 Av (N) - 12/2024</a:t>
            </a:r>
          </a:p>
        </p:txBody>
      </p:sp>
      <p:pic>
        <p:nvPicPr>
          <p:cNvPr id="3" name="Picture 2" descr="station_75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Fordham Rd (B-D) - 12/2024</a:t>
            </a:r>
          </a:p>
        </p:txBody>
      </p:sp>
      <p:pic>
        <p:nvPicPr>
          <p:cNvPr id="3" name="Picture 2" descr="station_213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Lexington Av (N-R-W)-59 St (4-5 - 12/2024</a:t>
            </a:r>
          </a:p>
        </p:txBody>
      </p:sp>
      <p:pic>
        <p:nvPicPr>
          <p:cNvPr id="3" name="Picture 2" descr="station_613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Lorimer St (L)-Metropolitan Av  - 12/2024</a:t>
            </a:r>
          </a:p>
        </p:txBody>
      </p:sp>
      <p:pic>
        <p:nvPicPr>
          <p:cNvPr id="3" name="Picture 2" descr="station_629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J (Q) - 12/2024</a:t>
            </a:r>
          </a:p>
        </p:txBody>
      </p:sp>
      <p:pic>
        <p:nvPicPr>
          <p:cNvPr id="3" name="Picture 2" descr="station_49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Halsey St (L) - 12/2024</a:t>
            </a:r>
          </a:p>
        </p:txBody>
      </p:sp>
      <p:pic>
        <p:nvPicPr>
          <p:cNvPr id="3" name="Picture 2" descr="station_129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21 St (G) - 12/2024</a:t>
            </a:r>
          </a:p>
        </p:txBody>
      </p:sp>
      <p:pic>
        <p:nvPicPr>
          <p:cNvPr id="3" name="Picture 2" descr="station_282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Halsey St (J) - 12/2024</a:t>
            </a:r>
          </a:p>
        </p:txBody>
      </p:sp>
      <p:pic>
        <p:nvPicPr>
          <p:cNvPr id="3" name="Picture 2" descr="station_94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Flushing Av (G) - 12/2024</a:t>
            </a:r>
          </a:p>
        </p:txBody>
      </p:sp>
      <p:pic>
        <p:nvPicPr>
          <p:cNvPr id="3" name="Picture 2" descr="station_287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39 Av-Dutch Kills (N-W) - 12/2024</a:t>
            </a:r>
          </a:p>
        </p:txBody>
      </p:sp>
      <p:pic>
        <p:nvPicPr>
          <p:cNvPr id="3" name="Picture 2" descr="station_6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28 St (6) - 12/2024</a:t>
            </a:r>
          </a:p>
        </p:txBody>
      </p:sp>
      <p:pic>
        <p:nvPicPr>
          <p:cNvPr id="3" name="Picture 2" descr="station_404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Times Sq-42 St (N-Q-R-W-S-1-2-3 - 12/2024</a:t>
            </a:r>
          </a:p>
        </p:txBody>
      </p:sp>
      <p:pic>
        <p:nvPicPr>
          <p:cNvPr id="3" name="Picture 2" descr="station_611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Lexington Av-53 St (E-M)-51 St  - 12/2024</a:t>
            </a:r>
          </a:p>
        </p:txBody>
      </p:sp>
      <p:pic>
        <p:nvPicPr>
          <p:cNvPr id="3" name="Picture 2" descr="station_612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50 St (1) - 12/2024</a:t>
            </a:r>
          </a:p>
        </p:txBody>
      </p:sp>
      <p:pic>
        <p:nvPicPr>
          <p:cNvPr id="3" name="Picture 2" descr="station_316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36 St (D-N-R) - 12/2024</a:t>
            </a:r>
          </a:p>
        </p:txBody>
      </p:sp>
      <p:pic>
        <p:nvPicPr>
          <p:cNvPr id="3" name="Picture 2" descr="station_32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Delancey St (F)-Essex St (J-M-Z - 12/2024</a:t>
            </a:r>
          </a:p>
        </p:txBody>
      </p:sp>
      <p:pic>
        <p:nvPicPr>
          <p:cNvPr id="3" name="Picture 2" descr="station_625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174 St (2-5) - 12/2024</a:t>
            </a:r>
          </a:p>
        </p:txBody>
      </p:sp>
      <p:pic>
        <p:nvPicPr>
          <p:cNvPr id="3" name="Picture 2" descr="station_428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170 St (B-D) - 12/2024</a:t>
            </a:r>
          </a:p>
        </p:txBody>
      </p:sp>
      <p:pic>
        <p:nvPicPr>
          <p:cNvPr id="3" name="Picture 2" descr="station_217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181 St (1) - 12/2024</a:t>
            </a:r>
          </a:p>
        </p:txBody>
      </p:sp>
      <p:pic>
        <p:nvPicPr>
          <p:cNvPr id="3" name="Picture 2" descr="station_301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Clark St (2-3) - 12/2024</a:t>
            </a:r>
          </a:p>
        </p:txBody>
      </p:sp>
      <p:pic>
        <p:nvPicPr>
          <p:cNvPr id="3" name="Picture 2" descr="station_334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(C-B) - 12/2024</a:t>
            </a:r>
          </a:p>
        </p:txBody>
      </p:sp>
      <p:pic>
        <p:nvPicPr>
          <p:cNvPr id="3" name="Picture 2" descr="station_158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72 St (Q) - 12/2024</a:t>
            </a:r>
          </a:p>
        </p:txBody>
      </p:sp>
      <p:pic>
        <p:nvPicPr>
          <p:cNvPr id="3" name="Picture 2" descr="station_477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U (Q) - 12/2024</a:t>
            </a:r>
          </a:p>
        </p:txBody>
      </p:sp>
      <p:pic>
        <p:nvPicPr>
          <p:cNvPr id="3" name="Picture 2" descr="station_52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Hoyt-Schermerhorn Sts (A-C-G) - 12/2024</a:t>
            </a:r>
          </a:p>
        </p:txBody>
      </p:sp>
      <p:pic>
        <p:nvPicPr>
          <p:cNvPr id="3" name="Picture 2" descr="station_175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Freeman St (2-5) - 12/2024</a:t>
            </a:r>
          </a:p>
        </p:txBody>
      </p:sp>
      <p:pic>
        <p:nvPicPr>
          <p:cNvPr id="3" name="Picture 2" descr="station_429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Classon Av (G) - 12/2024</a:t>
            </a:r>
          </a:p>
        </p:txBody>
      </p:sp>
      <p:pic>
        <p:nvPicPr>
          <p:cNvPr id="3" name="Picture 2" descr="station_290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Shepherd Av (C) - 12/2024</a:t>
            </a:r>
          </a:p>
        </p:txBody>
      </p:sp>
      <p:pic>
        <p:nvPicPr>
          <p:cNvPr id="3" name="Picture 2" descr="station_187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Greenpoint Av (G) - 12/2024</a:t>
            </a:r>
          </a:p>
        </p:txBody>
      </p:sp>
      <p:pic>
        <p:nvPicPr>
          <p:cNvPr id="3" name="Picture 2" descr="station_283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Hoyt St (2-3) - 12/2024</a:t>
            </a:r>
          </a:p>
        </p:txBody>
      </p:sp>
      <p:pic>
        <p:nvPicPr>
          <p:cNvPr id="3" name="Picture 2" descr="station_336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Prospect Av (R) - 12/2024</a:t>
            </a:r>
          </a:p>
        </p:txBody>
      </p:sp>
      <p:pic>
        <p:nvPicPr>
          <p:cNvPr id="3" name="Picture 2" descr="station_30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Pelham Pkwy (2-5) - 12/2024</a:t>
            </a:r>
          </a:p>
        </p:txBody>
      </p:sp>
      <p:pic>
        <p:nvPicPr>
          <p:cNvPr id="3" name="Picture 2" descr="station_424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103 St (6) - 12/2024</a:t>
            </a:r>
          </a:p>
        </p:txBody>
      </p:sp>
      <p:pic>
        <p:nvPicPr>
          <p:cNvPr id="3" name="Picture 2" descr="station_395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Intervale Av (2-5) - 12/2024</a:t>
            </a:r>
          </a:p>
        </p:txBody>
      </p:sp>
      <p:pic>
        <p:nvPicPr>
          <p:cNvPr id="3" name="Picture 2" descr="station_431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Gates Av (J-Z) - 12/2024</a:t>
            </a:r>
          </a:p>
        </p:txBody>
      </p:sp>
      <p:pic>
        <p:nvPicPr>
          <p:cNvPr id="3" name="Picture 2" descr="station_95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DeKalb Av (L) - 12/2024</a:t>
            </a:r>
          </a:p>
        </p:txBody>
      </p:sp>
      <p:pic>
        <p:nvPicPr>
          <p:cNvPr id="3" name="Picture 2" descr="station_127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157 St (1) - 12/2024</a:t>
            </a:r>
          </a:p>
        </p:txBody>
      </p:sp>
      <p:pic>
        <p:nvPicPr>
          <p:cNvPr id="3" name="Picture 2" descr="station_303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15 St-Prospect Park (F-G) - 12/2024</a:t>
            </a:r>
          </a:p>
        </p:txBody>
      </p:sp>
      <p:pic>
        <p:nvPicPr>
          <p:cNvPr id="3" name="Picture 2" descr="station_241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(Q) - 12/2024</a:t>
            </a:r>
          </a:p>
        </p:txBody>
      </p:sp>
      <p:pic>
        <p:nvPicPr>
          <p:cNvPr id="3" name="Picture 2" descr="station_476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Broadway (G) - 12/2024</a:t>
            </a:r>
          </a:p>
        </p:txBody>
      </p:sp>
      <p:pic>
        <p:nvPicPr>
          <p:cNvPr id="3" name="Picture 2" descr="station_286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Central Park North (110 St) (2- - 12/2024</a:t>
            </a:r>
          </a:p>
        </p:txBody>
      </p:sp>
      <p:pic>
        <p:nvPicPr>
          <p:cNvPr id="3" name="Picture 2" descr="station_441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Queensboro Plaza (7-N-W) - 12/2024</a:t>
            </a:r>
          </a:p>
        </p:txBody>
      </p:sp>
      <p:pic>
        <p:nvPicPr>
          <p:cNvPr id="3" name="Picture 2" descr="station_461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52 St (7) - 12/2024</a:t>
            </a:r>
          </a:p>
        </p:txBody>
      </p:sp>
      <p:pic>
        <p:nvPicPr>
          <p:cNvPr id="3" name="Picture 2" descr="station_457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Mosholu Pkwy (4) - 12/2024</a:t>
            </a:r>
          </a:p>
        </p:txBody>
      </p:sp>
      <p:pic>
        <p:nvPicPr>
          <p:cNvPr id="3" name="Picture 2" descr="station_379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Bedford Park Blvd-Lehman Colleg - 12/2024</a:t>
            </a:r>
          </a:p>
        </p:txBody>
      </p:sp>
      <p:pic>
        <p:nvPicPr>
          <p:cNvPr id="3" name="Picture 2" descr="station_380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Wilson Av (L) - 12/2024</a:t>
            </a:r>
          </a:p>
        </p:txBody>
      </p:sp>
      <p:pic>
        <p:nvPicPr>
          <p:cNvPr id="3" name="Picture 2" descr="station_130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East Broadway (F) - 12/2024</a:t>
            </a:r>
          </a:p>
        </p:txBody>
      </p:sp>
      <p:pic>
        <p:nvPicPr>
          <p:cNvPr id="3" name="Picture 2" descr="station_234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Jefferson St (L) - 12/2024</a:t>
            </a:r>
          </a:p>
        </p:txBody>
      </p:sp>
      <p:pic>
        <p:nvPicPr>
          <p:cNvPr id="3" name="Picture 2" descr="station_126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155 St (B-D) - 12/2024</a:t>
            </a:r>
          </a:p>
        </p:txBody>
      </p:sp>
      <p:pic>
        <p:nvPicPr>
          <p:cNvPr id="3" name="Picture 2" descr="station_220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161 St-Yankee Stadium (B-D-4) - 12/2024</a:t>
            </a:r>
          </a:p>
        </p:txBody>
      </p:sp>
      <p:pic>
        <p:nvPicPr>
          <p:cNvPr id="3" name="Picture 2" descr="station_604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Ozone Park-Lefferts Blvd (A) - 12/2024</a:t>
            </a:r>
          </a:p>
        </p:txBody>
      </p:sp>
      <p:pic>
        <p:nvPicPr>
          <p:cNvPr id="3" name="Picture 2" descr="station_195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Aqueduct-N Conduit Av (A) - 12/2024</a:t>
            </a:r>
          </a:p>
        </p:txBody>
      </p:sp>
      <p:pic>
        <p:nvPicPr>
          <p:cNvPr id="3" name="Picture 2" descr="station_197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Norwood Av (J-Z) - 12/2024</a:t>
            </a:r>
          </a:p>
        </p:txBody>
      </p:sp>
      <p:pic>
        <p:nvPicPr>
          <p:cNvPr id="3" name="Picture 2" descr="station_88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163 St-Amsterdam Av (C) - 12/2024</a:t>
            </a:r>
          </a:p>
        </p:txBody>
      </p:sp>
      <p:pic>
        <p:nvPicPr>
          <p:cNvPr id="3" name="Picture 2" descr="station_149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 George (SIR) - 12/2024</a:t>
            </a:r>
          </a:p>
        </p:txBody>
      </p:sp>
      <p:pic>
        <p:nvPicPr>
          <p:cNvPr id="3" name="Picture 2" descr="station_501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125 St (1) - 12/2024</a:t>
            </a:r>
          </a:p>
        </p:txBody>
      </p:sp>
      <p:pic>
        <p:nvPicPr>
          <p:cNvPr id="3" name="Picture 2" descr="station_306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Lafayette Av (C) - 12/2024</a:t>
            </a:r>
          </a:p>
        </p:txBody>
      </p:sp>
      <p:pic>
        <p:nvPicPr>
          <p:cNvPr id="3" name="Picture 2" descr="station_176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Middle Village-Metropolitan Av  - 12/2024</a:t>
            </a:r>
          </a:p>
        </p:txBody>
      </p:sp>
      <p:pic>
        <p:nvPicPr>
          <p:cNvPr id="3" name="Picture 2" descr="station_108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28 St (1) - 12/2024</a:t>
            </a:r>
          </a:p>
        </p:txBody>
      </p:sp>
      <p:pic>
        <p:nvPicPr>
          <p:cNvPr id="3" name="Picture 2" descr="station_319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Cathedral Pkwy (110 St) (C-B) - 12/2024</a:t>
            </a:r>
          </a:p>
        </p:txBody>
      </p:sp>
      <p:pic>
        <p:nvPicPr>
          <p:cNvPr id="3" name="Picture 2" descr="station_155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174-175 Sts (B-D) - 12/2024</a:t>
            </a:r>
          </a:p>
        </p:txBody>
      </p:sp>
      <p:pic>
        <p:nvPicPr>
          <p:cNvPr id="3" name="Picture 2" descr="station_216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238 St (1) - 12/2024</a:t>
            </a:r>
          </a:p>
        </p:txBody>
      </p:sp>
      <p:pic>
        <p:nvPicPr>
          <p:cNvPr id="3" name="Picture 2" descr="station_294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Franklin Av (C-S) - 12/2024</a:t>
            </a:r>
          </a:p>
        </p:txBody>
      </p:sp>
      <p:pic>
        <p:nvPicPr>
          <p:cNvPr id="3" name="Picture 2" descr="station_627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Franklin Av (2-3-4-5)-Botanic G - 12/2024</a:t>
            </a:r>
          </a:p>
        </p:txBody>
      </p:sp>
      <p:pic>
        <p:nvPicPr>
          <p:cNvPr id="3" name="Picture 2" descr="station_626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Kew Gardens-Union Tpke (E-F) - 12/2024</a:t>
            </a:r>
          </a:p>
        </p:txBody>
      </p:sp>
      <p:pic>
        <p:nvPicPr>
          <p:cNvPr id="3" name="Picture 2" descr="station_259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Fresh Pond Rd (M) - 12/2024</a:t>
            </a:r>
          </a:p>
        </p:txBody>
      </p:sp>
      <p:pic>
        <p:nvPicPr>
          <p:cNvPr id="3" name="Picture 2" descr="station_109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Grant Av (A) - 12/2024</a:t>
            </a:r>
          </a:p>
        </p:txBody>
      </p:sp>
      <p:pic>
        <p:nvPicPr>
          <p:cNvPr id="3" name="Picture 2" descr="station_189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68 St-Hunter College (6) - 12/2024</a:t>
            </a:r>
          </a:p>
        </p:txBody>
      </p:sp>
      <p:pic>
        <p:nvPicPr>
          <p:cNvPr id="3" name="Picture 2" descr="station_399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138 St-Grand Concourse (4-5) - 12/2024</a:t>
            </a:r>
          </a:p>
        </p:txBody>
      </p:sp>
      <p:pic>
        <p:nvPicPr>
          <p:cNvPr id="3" name="Picture 2" descr="station_391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Lexington Av-63 St (F-Q) - 12/2024</a:t>
            </a:r>
          </a:p>
        </p:txBody>
      </p:sp>
      <p:pic>
        <p:nvPicPr>
          <p:cNvPr id="3" name="Picture 2" descr="station_223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135 St (2-3) - 12/2024</a:t>
            </a:r>
          </a:p>
        </p:txBody>
      </p:sp>
      <p:pic>
        <p:nvPicPr>
          <p:cNvPr id="3" name="Picture 2" descr="station_438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111 St (A) - 12/2024</a:t>
            </a:r>
          </a:p>
        </p:txBody>
      </p:sp>
      <p:pic>
        <p:nvPicPr>
          <p:cNvPr id="3" name="Picture 2" descr="station_194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59 St-Columbus Circle (A-B-C-D- - 12/2024</a:t>
            </a:r>
          </a:p>
        </p:txBody>
      </p:sp>
      <p:pic>
        <p:nvPicPr>
          <p:cNvPr id="3" name="Picture 2" descr="station_614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 Lawrence Av (6) - 12/2024</a:t>
            </a:r>
          </a:p>
        </p:txBody>
      </p:sp>
      <p:pic>
        <p:nvPicPr>
          <p:cNvPr id="3" name="Picture 2" descr="station_367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West Farms Sq-E Tremont Av (2-5 - 12/2024</a:t>
            </a:r>
          </a:p>
        </p:txBody>
      </p:sp>
      <p:pic>
        <p:nvPicPr>
          <p:cNvPr id="3" name="Picture 2" descr="station_427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 Av (F) - 12/2024</a:t>
            </a:r>
          </a:p>
        </p:txBody>
      </p:sp>
      <p:pic>
        <p:nvPicPr>
          <p:cNvPr id="3" name="Picture 2" descr="station_232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Pennsylvania Av (3) - 12/2024</a:t>
            </a:r>
          </a:p>
        </p:txBody>
      </p:sp>
      <p:pic>
        <p:nvPicPr>
          <p:cNvPr id="3" name="Picture 2" descr="station_350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Church Av (B-Q) - 12/2024</a:t>
            </a:r>
          </a:p>
        </p:txBody>
      </p:sp>
      <p:pic>
        <p:nvPicPr>
          <p:cNvPr id="3" name="Picture 2" descr="station_44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 St (F-M-1-2-3)-6 Av (L) - 12/2024</a:t>
            </a:r>
          </a:p>
        </p:txBody>
      </p:sp>
      <p:pic>
        <p:nvPicPr>
          <p:cNvPr id="3" name="Picture 2" descr="station_601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61 St-Woodside (7) - 12/2024</a:t>
            </a:r>
          </a:p>
        </p:txBody>
      </p:sp>
      <p:pic>
        <p:nvPicPr>
          <p:cNvPr id="3" name="Picture 2" descr="station_456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RI Tramway (Roosevelt) - 12/2024</a:t>
            </a:r>
          </a:p>
        </p:txBody>
      </p:sp>
      <p:pic>
        <p:nvPicPr>
          <p:cNvPr id="3" name="Picture 2" descr="station_TRAM2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Nostrand Av (3) - 12/2024</a:t>
            </a:r>
          </a:p>
        </p:txBody>
      </p:sp>
      <p:pic>
        <p:nvPicPr>
          <p:cNvPr id="3" name="Picture 2" descr="station_343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Pelham Bay Park (6) - 12/2024</a:t>
            </a:r>
          </a:p>
        </p:txBody>
      </p:sp>
      <p:pic>
        <p:nvPicPr>
          <p:cNvPr id="3" name="Picture 2" descr="station_360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 Av-59 St (N-R-W) - 12/2024</a:t>
            </a:r>
          </a:p>
        </p:txBody>
      </p:sp>
      <p:pic>
        <p:nvPicPr>
          <p:cNvPr id="3" name="Picture 2" descr="station_8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Dyckman St (1) - 12/2024</a:t>
            </a:r>
          </a:p>
        </p:txBody>
      </p:sp>
      <p:pic>
        <p:nvPicPr>
          <p:cNvPr id="3" name="Picture 2" descr="station_299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Jackson Av (2-5) - 12/2024</a:t>
            </a:r>
          </a:p>
        </p:txBody>
      </p:sp>
      <p:pic>
        <p:nvPicPr>
          <p:cNvPr id="3" name="Picture 2" descr="station_433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Junction Blvd (7) - 12/2024</a:t>
            </a:r>
          </a:p>
        </p:txBody>
      </p:sp>
      <p:pic>
        <p:nvPicPr>
          <p:cNvPr id="3" name="Picture 2" descr="station_451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 180 St (2-5) - 12/2024</a:t>
            </a:r>
          </a:p>
        </p:txBody>
      </p:sp>
      <p:pic>
        <p:nvPicPr>
          <p:cNvPr id="3" name="Picture 2" descr="station_426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Parkside Av (Q) - 12/2024</a:t>
            </a:r>
          </a:p>
        </p:txBody>
      </p:sp>
      <p:pic>
        <p:nvPicPr>
          <p:cNvPr id="3" name="Picture 2" descr="station_43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New Lots Av (3) - 12/2024</a:t>
            </a:r>
          </a:p>
        </p:txBody>
      </p:sp>
      <p:pic>
        <p:nvPicPr>
          <p:cNvPr id="3" name="Picture 2" descr="station_352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Chambers St (1-2-3) - 12/2024</a:t>
            </a:r>
          </a:p>
        </p:txBody>
      </p:sp>
      <p:pic>
        <p:nvPicPr>
          <p:cNvPr id="3" name="Picture 2" descr="station_327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104 St (A) - 12/2024</a:t>
            </a:r>
          </a:p>
        </p:txBody>
      </p:sp>
      <p:pic>
        <p:nvPicPr>
          <p:cNvPr id="3" name="Picture 2" descr="station_193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 St (F-M) - 12/2024</a:t>
            </a:r>
          </a:p>
        </p:txBody>
      </p:sp>
      <p:pic>
        <p:nvPicPr>
          <p:cNvPr id="3" name="Picture 2" descr="station_228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45 St (R) - 12/2024</a:t>
            </a:r>
          </a:p>
        </p:txBody>
      </p:sp>
      <p:pic>
        <p:nvPicPr>
          <p:cNvPr id="3" name="Picture 2" descr="station_33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71 St (D) - 12/2024</a:t>
            </a:r>
          </a:p>
        </p:txBody>
      </p:sp>
      <p:pic>
        <p:nvPicPr>
          <p:cNvPr id="3" name="Picture 2" descr="station_64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 St (C-E) - 12/2024</a:t>
            </a:r>
          </a:p>
        </p:txBody>
      </p:sp>
      <p:pic>
        <p:nvPicPr>
          <p:cNvPr id="3" name="Picture 2" descr="station_165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111 St (J) - 12/2024</a:t>
            </a:r>
          </a:p>
        </p:txBody>
      </p:sp>
      <p:pic>
        <p:nvPicPr>
          <p:cNvPr id="3" name="Picture 2" descr="station_81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 Av (F-G)-9 St (R) - 12/2024</a:t>
            </a:r>
          </a:p>
        </p:txBody>
      </p:sp>
      <p:pic>
        <p:nvPicPr>
          <p:cNvPr id="3" name="Picture 2" descr="station_608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U (N) - 12/2024</a:t>
            </a:r>
          </a:p>
        </p:txBody>
      </p:sp>
      <p:pic>
        <p:nvPicPr>
          <p:cNvPr id="3" name="Picture 2" descr="station_78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Flushing Av (M-J) - 12/2024</a:t>
            </a:r>
          </a:p>
        </p:txBody>
      </p:sp>
      <p:pic>
        <p:nvPicPr>
          <p:cNvPr id="3" name="Picture 2" descr="station_98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Myrtle-Wyckoff Avs (L-M) - 12/2024</a:t>
            </a:r>
          </a:p>
        </p:txBody>
      </p:sp>
      <p:pic>
        <p:nvPicPr>
          <p:cNvPr id="3" name="Picture 2" descr="station_630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65 St (M-R) - 12/2024</a:t>
            </a:r>
          </a:p>
        </p:txBody>
      </p:sp>
      <p:pic>
        <p:nvPicPr>
          <p:cNvPr id="3" name="Picture 2" descr="station_268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50 St (D) - 12/2024</a:t>
            </a:r>
          </a:p>
        </p:txBody>
      </p:sp>
      <p:pic>
        <p:nvPicPr>
          <p:cNvPr id="3" name="Picture 2" descr="station_61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Houston St (1) - 12/2024</a:t>
            </a:r>
          </a:p>
        </p:txBody>
      </p:sp>
      <p:pic>
        <p:nvPicPr>
          <p:cNvPr id="3" name="Picture 2" descr="station_324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Cypress Hills (J) - 12/2024</a:t>
            </a:r>
          </a:p>
        </p:txBody>
      </p:sp>
      <p:pic>
        <p:nvPicPr>
          <p:cNvPr id="3" name="Picture 2" descr="station_86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Aqueduct Racetrack (A) - 12/2024</a:t>
            </a:r>
          </a:p>
        </p:txBody>
      </p:sp>
      <p:pic>
        <p:nvPicPr>
          <p:cNvPr id="3" name="Picture 2" descr="station_196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Marble Hill-225 St (1) - 12/2024</a:t>
            </a:r>
          </a:p>
        </p:txBody>
      </p:sp>
      <p:pic>
        <p:nvPicPr>
          <p:cNvPr id="3" name="Picture 2" descr="station_296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125 St (A-C-B-D) - 12/2024</a:t>
            </a:r>
          </a:p>
        </p:txBody>
      </p:sp>
      <p:pic>
        <p:nvPicPr>
          <p:cNvPr id="3" name="Picture 2" descr="station_153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 Channel (A-S) - 12/2024</a:t>
            </a:r>
          </a:p>
        </p:txBody>
      </p:sp>
      <p:pic>
        <p:nvPicPr>
          <p:cNvPr id="3" name="Picture 2" descr="station_199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 St (J-Z) - 12/2024</a:t>
            </a:r>
          </a:p>
        </p:txBody>
      </p:sp>
      <p:pic>
        <p:nvPicPr>
          <p:cNvPr id="3" name="Picture 2" descr="station_107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 Hwy (F) - 12/2024</a:t>
            </a:r>
          </a:p>
        </p:txBody>
      </p:sp>
      <p:pic>
        <p:nvPicPr>
          <p:cNvPr id="3" name="Picture 2" descr="station_250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H (Q) - 12/2024</a:t>
            </a:r>
          </a:p>
        </p:txBody>
      </p:sp>
      <p:pic>
        <p:nvPicPr>
          <p:cNvPr id="3" name="Picture 2" descr="station_48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Jamaica-179 St (F) - 12/2024</a:t>
            </a:r>
          </a:p>
        </p:txBody>
      </p:sp>
      <p:pic>
        <p:nvPicPr>
          <p:cNvPr id="3" name="Picture 2" descr="station_254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80 St (A) - 12/2024</a:t>
            </a:r>
          </a:p>
        </p:txBody>
      </p:sp>
      <p:pic>
        <p:nvPicPr>
          <p:cNvPr id="3" name="Picture 2" descr="station_190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Far Rockaway-Mott Av (A) - 12/2024</a:t>
            </a:r>
          </a:p>
        </p:txBody>
      </p:sp>
      <p:pic>
        <p:nvPicPr>
          <p:cNvPr id="3" name="Picture 2" descr="station_209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Woodlawn (4) - 12/2024</a:t>
            </a:r>
          </a:p>
        </p:txBody>
      </p:sp>
      <p:pic>
        <p:nvPicPr>
          <p:cNvPr id="3" name="Picture 2" descr="station_378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Newkirk Av-Little Haiti (2-5) - 12/2024</a:t>
            </a:r>
          </a:p>
        </p:txBody>
      </p:sp>
      <p:pic>
        <p:nvPicPr>
          <p:cNvPr id="3" name="Picture 2" descr="station_358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57 St (F) - 12/2024</a:t>
            </a:r>
          </a:p>
        </p:txBody>
      </p:sp>
      <p:pic>
        <p:nvPicPr>
          <p:cNvPr id="3" name="Picture 2" descr="station_224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Harlem-148 St (3) - 12/2024</a:t>
            </a:r>
          </a:p>
        </p:txBody>
      </p:sp>
      <p:pic>
        <p:nvPicPr>
          <p:cNvPr id="3" name="Picture 2" descr="station_436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116 St (6) - 12/2024</a:t>
            </a:r>
          </a:p>
        </p:txBody>
      </p:sp>
      <p:pic>
        <p:nvPicPr>
          <p:cNvPr id="3" name="Picture 2" descr="station_393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Hunts Point Av (6) - 12/2024</a:t>
            </a:r>
          </a:p>
        </p:txBody>
      </p:sp>
      <p:pic>
        <p:nvPicPr>
          <p:cNvPr id="3" name="Picture 2" descr="station_371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85 St-Forest Pkwy (J) - 12/2024</a:t>
            </a:r>
          </a:p>
        </p:txBody>
      </p:sp>
      <p:pic>
        <p:nvPicPr>
          <p:cNvPr id="3" name="Picture 2" descr="station_84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Atlantic Av-Barclays Ctr (B-D-N - 12/2024</a:t>
            </a:r>
          </a:p>
        </p:txBody>
      </p:sp>
      <p:pic>
        <p:nvPicPr>
          <p:cNvPr id="3" name="Picture 2" descr="station_617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Rockaway Av (3) - 12/2024</a:t>
            </a:r>
          </a:p>
        </p:txBody>
      </p:sp>
      <p:pic>
        <p:nvPicPr>
          <p:cNvPr id="3" name="Picture 2" descr="station_348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225 St (2-5) - 12/2024</a:t>
            </a:r>
          </a:p>
        </p:txBody>
      </p:sp>
      <p:pic>
        <p:nvPicPr>
          <p:cNvPr id="3" name="Picture 2" descr="station_419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46 St (M-R) - 12/2024</a:t>
            </a:r>
          </a:p>
        </p:txBody>
      </p:sp>
      <p:pic>
        <p:nvPicPr>
          <p:cNvPr id="3" name="Picture 2" descr="station_270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Sheepshead Bay (B-Q) - 12/2024</a:t>
            </a:r>
          </a:p>
        </p:txBody>
      </p:sp>
      <p:pic>
        <p:nvPicPr>
          <p:cNvPr id="3" name="Picture 2" descr="station_54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44 St (A) - 12/2024</a:t>
            </a:r>
          </a:p>
        </p:txBody>
      </p:sp>
      <p:pic>
        <p:nvPicPr>
          <p:cNvPr id="3" name="Picture 2" descr="station_206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103 St (1) - 12/2024</a:t>
            </a:r>
          </a:p>
        </p:txBody>
      </p:sp>
      <p:pic>
        <p:nvPicPr>
          <p:cNvPr id="3" name="Picture 2" descr="station_309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Sutphin Blvd (F) - 12/2024</a:t>
            </a:r>
          </a:p>
        </p:txBody>
      </p:sp>
      <p:pic>
        <p:nvPicPr>
          <p:cNvPr id="3" name="Picture 2" descr="station_257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Canarsie-Rockaway Pkwy (L) - 12/2024</a:t>
            </a:r>
          </a:p>
        </p:txBody>
      </p:sp>
      <p:pic>
        <p:nvPicPr>
          <p:cNvPr id="3" name="Picture 2" descr="station_138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Ridge Av (R) - 12/2024</a:t>
            </a:r>
          </a:p>
        </p:txBody>
      </p:sp>
      <p:pic>
        <p:nvPicPr>
          <p:cNvPr id="3" name="Picture 2" descr="station_36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X (F) - 12/2024</a:t>
            </a:r>
          </a:p>
        </p:txBody>
      </p:sp>
      <p:pic>
        <p:nvPicPr>
          <p:cNvPr id="3" name="Picture 2" descr="station_252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63 Dr-Rego Park (M-R) - 12/2024</a:t>
            </a:r>
          </a:p>
        </p:txBody>
      </p:sp>
      <p:pic>
        <p:nvPicPr>
          <p:cNvPr id="3" name="Picture 2" descr="station_263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Carroll St (F-G) - 12/2024</a:t>
            </a:r>
          </a:p>
        </p:txBody>
      </p:sp>
      <p:pic>
        <p:nvPicPr>
          <p:cNvPr id="3" name="Picture 2" descr="station_237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Northern Blvd (M-R) - 12/2024</a:t>
            </a:r>
          </a:p>
        </p:txBody>
      </p:sp>
      <p:pic>
        <p:nvPicPr>
          <p:cNvPr id="3" name="Picture 2" descr="station_269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 St (1) - 12/2024</a:t>
            </a:r>
          </a:p>
        </p:txBody>
      </p:sp>
      <p:pic>
        <p:nvPicPr>
          <p:cNvPr id="3" name="Picture 2" descr="station_321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33 St-Rawson St (7) - 12/2024</a:t>
            </a:r>
          </a:p>
        </p:txBody>
      </p:sp>
      <p:pic>
        <p:nvPicPr>
          <p:cNvPr id="3" name="Picture 2" descr="station_460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Castle Hill Av (6) - 12/2024</a:t>
            </a:r>
          </a:p>
        </p:txBody>
      </p:sp>
      <p:pic>
        <p:nvPicPr>
          <p:cNvPr id="3" name="Picture 2" descr="station_365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 Av (D) - 12/2024</a:t>
            </a:r>
          </a:p>
        </p:txBody>
      </p:sp>
      <p:pic>
        <p:nvPicPr>
          <p:cNvPr id="3" name="Picture 2" descr="station_59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170 St (4) - 12/2024</a:t>
            </a:r>
          </a:p>
        </p:txBody>
      </p:sp>
      <p:pic>
        <p:nvPicPr>
          <p:cNvPr id="3" name="Picture 2" descr="station_387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103 St (C-B) - 12/2024</a:t>
            </a:r>
          </a:p>
        </p:txBody>
      </p:sp>
      <p:pic>
        <p:nvPicPr>
          <p:cNvPr id="3" name="Picture 2" descr="station_156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Canal St (J-N-Q-R-W-Z-6) - 12/2024</a:t>
            </a:r>
          </a:p>
        </p:txBody>
      </p:sp>
      <p:pic>
        <p:nvPicPr>
          <p:cNvPr id="3" name="Picture 2" descr="station_623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82 St-Jackson Hts (7) - 12/2024</a:t>
            </a:r>
          </a:p>
        </p:txBody>
      </p:sp>
      <p:pic>
        <p:nvPicPr>
          <p:cNvPr id="3" name="Picture 2" descr="station_453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Livonia Av (L) - 12/2024</a:t>
            </a:r>
          </a:p>
        </p:txBody>
      </p:sp>
      <p:pic>
        <p:nvPicPr>
          <p:cNvPr id="3" name="Picture 2" descr="station_135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Prospect Av (2-5) - 12/2024</a:t>
            </a:r>
          </a:p>
        </p:txBody>
      </p:sp>
      <p:pic>
        <p:nvPicPr>
          <p:cNvPr id="3" name="Picture 2" descr="station_432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Wall St (4-5) - 12/2024</a:t>
            </a:r>
          </a:p>
        </p:txBody>
      </p:sp>
      <p:pic>
        <p:nvPicPr>
          <p:cNvPr id="3" name="Picture 2" descr="station_413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Ridge-95 St (R) - 12/2024</a:t>
            </a:r>
          </a:p>
        </p:txBody>
      </p:sp>
      <p:pic>
        <p:nvPicPr>
          <p:cNvPr id="3" name="Picture 2" descr="station_39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121 St (J-Z) - 12/2024</a:t>
            </a:r>
          </a:p>
        </p:txBody>
      </p:sp>
      <p:pic>
        <p:nvPicPr>
          <p:cNvPr id="3" name="Picture 2" descr="station_80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Prince St (R-W) - 12/2024</a:t>
            </a:r>
          </a:p>
        </p:txBody>
      </p:sp>
      <p:pic>
        <p:nvPicPr>
          <p:cNvPr id="3" name="Picture 2" descr="station_17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Atlantic Av (L) - 12/2024</a:t>
            </a:r>
          </a:p>
        </p:txBody>
      </p:sp>
      <p:pic>
        <p:nvPicPr>
          <p:cNvPr id="3" name="Picture 2" descr="station_133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M (Q) - 12/2024</a:t>
            </a:r>
          </a:p>
        </p:txBody>
      </p:sp>
      <p:pic>
        <p:nvPicPr>
          <p:cNvPr id="3" name="Picture 2" descr="station_50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36 Av (N-W) - 12/2024</a:t>
            </a:r>
          </a:p>
        </p:txBody>
      </p:sp>
      <p:pic>
        <p:nvPicPr>
          <p:cNvPr id="3" name="Picture 2" descr="station_5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Knickerbocker Av (M) - 12/2024</a:t>
            </a:r>
          </a:p>
        </p:txBody>
      </p:sp>
      <p:pic>
        <p:nvPicPr>
          <p:cNvPr id="3" name="Picture 2" descr="station_113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Broadway Junction (A-C-J-L-Z) - 12/2024</a:t>
            </a:r>
          </a:p>
        </p:txBody>
      </p:sp>
      <p:pic>
        <p:nvPicPr>
          <p:cNvPr id="3" name="Picture 2" descr="station_621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(4-5-6) - 12/2024</a:t>
            </a:r>
          </a:p>
        </p:txBody>
      </p:sp>
      <p:pic>
        <p:nvPicPr>
          <p:cNvPr id="3" name="Picture 2" descr="station_397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34 St-Hudson Yards (7) - 12/2024</a:t>
            </a:r>
          </a:p>
        </p:txBody>
      </p:sp>
      <p:pic>
        <p:nvPicPr>
          <p:cNvPr id="3" name="Picture 2" descr="station_471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Broadway (N-W) - 12/2024</a:t>
            </a:r>
          </a:p>
        </p:txBody>
      </p:sp>
      <p:pic>
        <p:nvPicPr>
          <p:cNvPr id="3" name="Picture 2" descr="station_4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Astor Pl (6) - 12/2024</a:t>
            </a:r>
          </a:p>
        </p:txBody>
      </p:sp>
      <p:pic>
        <p:nvPicPr>
          <p:cNvPr id="3" name="Picture 2" descr="station_407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66 St-Lincoln Center (1) - 12/2024</a:t>
            </a:r>
          </a:p>
        </p:txBody>
      </p:sp>
      <p:pic>
        <p:nvPicPr>
          <p:cNvPr id="3" name="Picture 2" descr="station_314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 Av-53 St (E-M) - 12/2024</a:t>
            </a:r>
          </a:p>
        </p:txBody>
      </p:sp>
      <p:pic>
        <p:nvPicPr>
          <p:cNvPr id="3" name="Picture 2" descr="station_276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25 Av (D) - 12/2024</a:t>
            </a:r>
          </a:p>
        </p:txBody>
      </p:sp>
      <p:pic>
        <p:nvPicPr>
          <p:cNvPr id="3" name="Picture 2" descr="station_69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Morrison Av-Soundview (6) - 12/2024</a:t>
            </a:r>
          </a:p>
        </p:txBody>
      </p:sp>
      <p:pic>
        <p:nvPicPr>
          <p:cNvPr id="3" name="Picture 2" descr="station_368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Church Av (F-G) - 12/2024</a:t>
            </a:r>
          </a:p>
        </p:txBody>
      </p:sp>
      <p:pic>
        <p:nvPicPr>
          <p:cNvPr id="3" name="Picture 2" descr="station_243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Nevins St (2-3-4-5) - 12/2024</a:t>
            </a:r>
          </a:p>
        </p:txBody>
      </p:sp>
      <p:pic>
        <p:nvPicPr>
          <p:cNvPr id="3" name="Picture 2" descr="station_337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Van Siclen Av (3) - 12/2024</a:t>
            </a:r>
          </a:p>
        </p:txBody>
      </p:sp>
      <p:pic>
        <p:nvPicPr>
          <p:cNvPr id="3" name="Picture 2" descr="station_351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53 St (R) - 12/2024</a:t>
            </a:r>
          </a:p>
        </p:txBody>
      </p:sp>
      <p:pic>
        <p:nvPicPr>
          <p:cNvPr id="3" name="Picture 2" descr="station_34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Central Av (M) - 12/2024</a:t>
            </a:r>
          </a:p>
        </p:txBody>
      </p:sp>
      <p:pic>
        <p:nvPicPr>
          <p:cNvPr id="3" name="Picture 2" descr="station_114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 Av (N) - 12/2024</a:t>
            </a:r>
          </a:p>
        </p:txBody>
      </p:sp>
      <p:pic>
        <p:nvPicPr>
          <p:cNvPr id="3" name="Picture 2" descr="station_74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Saratoga Av (3) - 12/2024</a:t>
            </a:r>
          </a:p>
        </p:txBody>
      </p:sp>
      <p:pic>
        <p:nvPicPr>
          <p:cNvPr id="3" name="Picture 2" descr="station_347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 Av (F) - 12/2024</a:t>
            </a:r>
          </a:p>
        </p:txBody>
      </p:sp>
      <p:pic>
        <p:nvPicPr>
          <p:cNvPr id="3" name="Picture 2" descr="station_245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Eastchester-Dyre Av (5) - 12/2024</a:t>
            </a:r>
          </a:p>
        </p:txBody>
      </p:sp>
      <p:pic>
        <p:nvPicPr>
          <p:cNvPr id="3" name="Picture 2" descr="station_442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Gun Hill Rd (2-5) - 12/2024</a:t>
            </a:r>
          </a:p>
        </p:txBody>
      </p:sp>
      <p:pic>
        <p:nvPicPr>
          <p:cNvPr id="3" name="Picture 2" descr="station_421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190 St (A) - 12/2024</a:t>
            </a:r>
          </a:p>
        </p:txBody>
      </p:sp>
      <p:pic>
        <p:nvPicPr>
          <p:cNvPr id="3" name="Picture 2" descr="station_145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Wall St (2-3) - 12/2024</a:t>
            </a:r>
          </a:p>
        </p:txBody>
      </p:sp>
      <p:pic>
        <p:nvPicPr>
          <p:cNvPr id="3" name="Picture 2" descr="station_333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182-183 Sts (B-D) - 12/2024</a:t>
            </a:r>
          </a:p>
        </p:txBody>
      </p:sp>
      <p:pic>
        <p:nvPicPr>
          <p:cNvPr id="3" name="Picture 2" descr="station_214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Montrose Av (L) - 12/2024</a:t>
            </a:r>
          </a:p>
        </p:txBody>
      </p:sp>
      <p:pic>
        <p:nvPicPr>
          <p:cNvPr id="3" name="Picture 2" descr="station_124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Neck Rd (Q) - 12/2024</a:t>
            </a:r>
          </a:p>
        </p:txBody>
      </p:sp>
      <p:pic>
        <p:nvPicPr>
          <p:cNvPr id="3" name="Picture 2" descr="station_53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169 St (F) - 12/2024</a:t>
            </a:r>
          </a:p>
        </p:txBody>
      </p:sp>
      <p:pic>
        <p:nvPicPr>
          <p:cNvPr id="3" name="Picture 2" descr="station_255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145 St (A-C-B-D) - 12/2024</a:t>
            </a:r>
          </a:p>
        </p:txBody>
      </p:sp>
      <p:pic>
        <p:nvPicPr>
          <p:cNvPr id="3" name="Picture 2" descr="station_151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72 St (1-2-3) - 12/2024</a:t>
            </a:r>
          </a:p>
        </p:txBody>
      </p:sp>
      <p:pic>
        <p:nvPicPr>
          <p:cNvPr id="3" name="Picture 2" descr="station_313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59 St (N-R) - 12/2024</a:t>
            </a:r>
          </a:p>
        </p:txBody>
      </p:sp>
      <p:pic>
        <p:nvPicPr>
          <p:cNvPr id="3" name="Picture 2" descr="station_35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Coney Island-Stillwell Av (D-F- - 12/2024</a:t>
            </a:r>
          </a:p>
        </p:txBody>
      </p:sp>
      <p:pic>
        <p:nvPicPr>
          <p:cNvPr id="3" name="Picture 2" descr="station_58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 149 St (6) - 12/2024</a:t>
            </a:r>
          </a:p>
        </p:txBody>
      </p:sp>
      <p:pic>
        <p:nvPicPr>
          <p:cNvPr id="3" name="Picture 2" descr="station_373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Baychester Av (5) - 12/2024</a:t>
            </a:r>
          </a:p>
        </p:txBody>
      </p:sp>
      <p:pic>
        <p:nvPicPr>
          <p:cNvPr id="3" name="Picture 2" descr="station_443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President St-Medgar Evers Colle - 12/2024</a:t>
            </a:r>
          </a:p>
        </p:txBody>
      </p:sp>
      <p:pic>
        <p:nvPicPr>
          <p:cNvPr id="3" name="Picture 2" descr="station_353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Cypress Av (6) - 12/2024</a:t>
            </a:r>
          </a:p>
        </p:txBody>
      </p:sp>
      <p:pic>
        <p:nvPicPr>
          <p:cNvPr id="3" name="Picture 2" descr="station_375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145 St (3) - 12/2024</a:t>
            </a:r>
          </a:p>
        </p:txBody>
      </p:sp>
      <p:pic>
        <p:nvPicPr>
          <p:cNvPr id="3" name="Picture 2" descr="station_437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81 St-Museum of Natural History - 12/2024</a:t>
            </a:r>
          </a:p>
        </p:txBody>
      </p:sp>
      <p:pic>
        <p:nvPicPr>
          <p:cNvPr id="3" name="Picture 2" descr="station_159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Forest Av (M) - 12/2024</a:t>
            </a:r>
          </a:p>
        </p:txBody>
      </p:sp>
      <p:pic>
        <p:nvPicPr>
          <p:cNvPr id="3" name="Picture 2" descr="station_110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Zerega Av (6) - 12/2024</a:t>
            </a:r>
          </a:p>
        </p:txBody>
      </p:sp>
      <p:pic>
        <p:nvPicPr>
          <p:cNvPr id="3" name="Picture 2" descr="station_364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Hunters Point Av (7) - 12/2024</a:t>
            </a:r>
          </a:p>
        </p:txBody>
      </p:sp>
      <p:pic>
        <p:nvPicPr>
          <p:cNvPr id="3" name="Picture 2" descr="station_463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Whitlock Av (6) - 12/2024</a:t>
            </a:r>
          </a:p>
        </p:txBody>
      </p:sp>
      <p:pic>
        <p:nvPicPr>
          <p:cNvPr id="3" name="Picture 2" descr="station_370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36 St (M-R) - 12/2024</a:t>
            </a:r>
          </a:p>
        </p:txBody>
      </p:sp>
      <p:pic>
        <p:nvPicPr>
          <p:cNvPr id="3" name="Picture 2" descr="station_272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Longwood Av (6) - 12/2024</a:t>
            </a:r>
          </a:p>
        </p:txBody>
      </p:sp>
      <p:pic>
        <p:nvPicPr>
          <p:cNvPr id="3" name="Picture 2" descr="station_372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 Hwy (B-Q) - 12/2024</a:t>
            </a:r>
          </a:p>
        </p:txBody>
      </p:sp>
      <p:pic>
        <p:nvPicPr>
          <p:cNvPr id="3" name="Picture 2" descr="station_51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Buhre Av (6) - 12/2024</a:t>
            </a:r>
          </a:p>
        </p:txBody>
      </p:sp>
      <p:pic>
        <p:nvPicPr>
          <p:cNvPr id="3" name="Picture 2" descr="station_361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215 St (1) - 12/2024</a:t>
            </a:r>
          </a:p>
        </p:txBody>
      </p:sp>
      <p:pic>
        <p:nvPicPr>
          <p:cNvPr id="3" name="Picture 2" descr="station_297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149 St-Grand Concourse (2-4-5) - 12/2024</a:t>
            </a:r>
          </a:p>
        </p:txBody>
      </p:sp>
      <p:pic>
        <p:nvPicPr>
          <p:cNvPr id="3" name="Picture 2" descr="station_603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Allerton Av (2-5) - 12/2024</a:t>
            </a:r>
          </a:p>
        </p:txBody>
      </p:sp>
      <p:pic>
        <p:nvPicPr>
          <p:cNvPr id="3" name="Picture 2" descr="station_423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Tompkinsville (SIR) - 12/2024</a:t>
            </a:r>
          </a:p>
        </p:txBody>
      </p:sp>
      <p:pic>
        <p:nvPicPr>
          <p:cNvPr id="3" name="Picture 2" descr="station_502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75 St-Elderts Ln (J-Z) - 12/2024</a:t>
            </a:r>
          </a:p>
        </p:txBody>
      </p:sp>
      <p:pic>
        <p:nvPicPr>
          <p:cNvPr id="3" name="Picture 2" descr="station_85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Ditmas Av (F) - 12/2024</a:t>
            </a:r>
          </a:p>
        </p:txBody>
      </p:sp>
      <p:pic>
        <p:nvPicPr>
          <p:cNvPr id="3" name="Picture 2" descr="station_244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(N) - 12/2024</a:t>
            </a:r>
          </a:p>
        </p:txBody>
      </p:sp>
      <p:pic>
        <p:nvPicPr>
          <p:cNvPr id="3" name="Picture 2" descr="station_79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79 St (D) - 12/2024</a:t>
            </a:r>
          </a:p>
        </p:txBody>
      </p:sp>
      <p:pic>
        <p:nvPicPr>
          <p:cNvPr id="3" name="Picture 2" descr="station_65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67 St (A) - 12/2024</a:t>
            </a:r>
          </a:p>
        </p:txBody>
      </p:sp>
      <p:pic>
        <p:nvPicPr>
          <p:cNvPr id="3" name="Picture 2" descr="station_204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Kosciuszko St (J) - 12/2024</a:t>
            </a:r>
          </a:p>
        </p:txBody>
      </p:sp>
      <p:pic>
        <p:nvPicPr>
          <p:cNvPr id="3" name="Picture 2" descr="station_96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36 St (A) - 12/2024</a:t>
            </a:r>
          </a:p>
        </p:txBody>
      </p:sp>
      <p:pic>
        <p:nvPicPr>
          <p:cNvPr id="3" name="Picture 2" descr="station_207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Cleveland St (J) - 12/2024</a:t>
            </a:r>
          </a:p>
        </p:txBody>
      </p:sp>
      <p:pic>
        <p:nvPicPr>
          <p:cNvPr id="3" name="Picture 2" descr="station_89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Bronx Park East (2-5) - 12/2024</a:t>
            </a:r>
          </a:p>
        </p:txBody>
      </p:sp>
      <p:pic>
        <p:nvPicPr>
          <p:cNvPr id="3" name="Picture 2" descr="station_425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Mets-Willets Point (7) - 12/2024</a:t>
            </a:r>
          </a:p>
        </p:txBody>
      </p:sp>
      <p:pic>
        <p:nvPicPr>
          <p:cNvPr id="3" name="Picture 2" descr="station_448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Ralph Av (C) - 12/2024</a:t>
            </a:r>
          </a:p>
        </p:txBody>
      </p:sp>
      <p:pic>
        <p:nvPicPr>
          <p:cNvPr id="3" name="Picture 2" descr="station_182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P (F) - 12/2024</a:t>
            </a:r>
          </a:p>
        </p:txBody>
      </p:sp>
      <p:pic>
        <p:nvPicPr>
          <p:cNvPr id="3" name="Picture 2" descr="station_249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New Lots Av (L) - 12/2024</a:t>
            </a:r>
          </a:p>
        </p:txBody>
      </p:sp>
      <p:pic>
        <p:nvPicPr>
          <p:cNvPr id="3" name="Picture 2" descr="station_136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Nostrand Av (A-C) - 12/2024</a:t>
            </a:r>
          </a:p>
        </p:txBody>
      </p:sp>
      <p:pic>
        <p:nvPicPr>
          <p:cNvPr id="3" name="Picture 2" descr="station_179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Van Siclen Av (J-Z) - 12/2024</a:t>
            </a:r>
          </a:p>
        </p:txBody>
      </p:sp>
      <p:pic>
        <p:nvPicPr>
          <p:cNvPr id="3" name="Picture 2" descr="station_90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Burke Av (2-5) - 12/2024</a:t>
            </a:r>
          </a:p>
        </p:txBody>
      </p:sp>
      <p:pic>
        <p:nvPicPr>
          <p:cNvPr id="3" name="Picture 2" descr="station_422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207 St (1) - 12/2024</a:t>
            </a:r>
          </a:p>
        </p:txBody>
      </p:sp>
      <p:pic>
        <p:nvPicPr>
          <p:cNvPr id="3" name="Picture 2" descr="station_298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Pkwy (F) - 12/2024</a:t>
            </a:r>
          </a:p>
        </p:txBody>
      </p:sp>
      <p:pic>
        <p:nvPicPr>
          <p:cNvPr id="3" name="Picture 2" descr="station_247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Sutter Av-Rutland Rd (3) - 12/2024</a:t>
            </a:r>
          </a:p>
        </p:txBody>
      </p:sp>
      <p:pic>
        <p:nvPicPr>
          <p:cNvPr id="3" name="Picture 2" descr="station_346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Pelham Pkwy (5) - 12/2024</a:t>
            </a:r>
          </a:p>
        </p:txBody>
      </p:sp>
      <p:pic>
        <p:nvPicPr>
          <p:cNvPr id="3" name="Picture 2" descr="station_445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I (F) - 12/2024</a:t>
            </a:r>
          </a:p>
        </p:txBody>
      </p:sp>
      <p:pic>
        <p:nvPicPr>
          <p:cNvPr id="3" name="Picture 2" descr="station_246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Bryant Pk (B-D-F-M)-5 Av (7) - 12/2024</a:t>
            </a:r>
          </a:p>
        </p:txBody>
      </p:sp>
      <p:pic>
        <p:nvPicPr>
          <p:cNvPr id="3" name="Picture 2" descr="station_609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90 St (A-S) - 12/2024</a:t>
            </a:r>
          </a:p>
        </p:txBody>
      </p:sp>
      <p:pic>
        <p:nvPicPr>
          <p:cNvPr id="3" name="Picture 2" descr="station_200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U (F) - 12/2024</a:t>
            </a:r>
          </a:p>
        </p:txBody>
      </p:sp>
      <p:pic>
        <p:nvPicPr>
          <p:cNvPr id="3" name="Picture 2" descr="station_251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Nereid Av (2-5) - 12/2024</a:t>
            </a:r>
          </a:p>
        </p:txBody>
      </p:sp>
      <p:pic>
        <p:nvPicPr>
          <p:cNvPr id="3" name="Picture 2" descr="station_417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98 St (A-S) - 12/2024</a:t>
            </a:r>
          </a:p>
        </p:txBody>
      </p:sp>
      <p:pic>
        <p:nvPicPr>
          <p:cNvPr id="3" name="Picture 2" descr="station_201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105 St (A-S) - 12/2024</a:t>
            </a:r>
          </a:p>
        </p:txBody>
      </p:sp>
      <p:pic>
        <p:nvPicPr>
          <p:cNvPr id="3" name="Picture 2" descr="station_202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Neptune Av (F) - 12/2024</a:t>
            </a:r>
          </a:p>
        </p:txBody>
      </p:sp>
      <p:pic>
        <p:nvPicPr>
          <p:cNvPr id="3" name="Picture 2" descr="station_253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Morris Park (5) - 12/2024</a:t>
            </a:r>
          </a:p>
        </p:txBody>
      </p:sp>
      <p:pic>
        <p:nvPicPr>
          <p:cNvPr id="3" name="Picture 2" descr="station_446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21 St-Queensbridge (F) - 12/2024</a:t>
            </a:r>
          </a:p>
        </p:txBody>
      </p:sp>
      <p:pic>
        <p:nvPicPr>
          <p:cNvPr id="3" name="Picture 2" descr="station_221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Roosevelt Island (F) - 12/2024</a:t>
            </a:r>
          </a:p>
        </p:txBody>
      </p:sp>
      <p:pic>
        <p:nvPicPr>
          <p:cNvPr id="3" name="Picture 2" descr="station_222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Tremont Av (B-D) - 12/2024</a:t>
            </a:r>
          </a:p>
        </p:txBody>
      </p:sp>
      <p:pic>
        <p:nvPicPr>
          <p:cNvPr id="3" name="Picture 2" descr="station_215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168 St (A-C-1) - 12/2024</a:t>
            </a:r>
          </a:p>
        </p:txBody>
      </p:sp>
      <p:pic>
        <p:nvPicPr>
          <p:cNvPr id="3" name="Picture 2" descr="station_605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Union St (R) - 12/2024</a:t>
            </a:r>
          </a:p>
        </p:txBody>
      </p:sp>
      <p:pic>
        <p:nvPicPr>
          <p:cNvPr id="3" name="Picture 2" descr="station_28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Alabama Av (J) - 12/2024</a:t>
            </a:r>
          </a:p>
        </p:txBody>
      </p:sp>
      <p:pic>
        <p:nvPicPr>
          <p:cNvPr id="3" name="Picture 2" descr="station_91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49 St (N-R-W) - 12/2024</a:t>
            </a:r>
          </a:p>
        </p:txBody>
      </p:sp>
      <p:pic>
        <p:nvPicPr>
          <p:cNvPr id="3" name="Picture 2" descr="station_10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Bedford Park Blvd (B-D) - 12/2024</a:t>
            </a:r>
          </a:p>
        </p:txBody>
      </p:sp>
      <p:pic>
        <p:nvPicPr>
          <p:cNvPr id="3" name="Picture 2" descr="station_211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 Av (B-Q) - 12/2024</a:t>
            </a:r>
          </a:p>
        </p:txBody>
      </p:sp>
      <p:pic>
        <p:nvPicPr>
          <p:cNvPr id="3" name="Picture 2" descr="station_41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Beverly Rd (2-5) - 12/2024</a:t>
            </a:r>
          </a:p>
        </p:txBody>
      </p:sp>
      <p:pic>
        <p:nvPicPr>
          <p:cNvPr id="3" name="Picture 2" descr="station_357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79 St (1) - 12/2024</a:t>
            </a:r>
          </a:p>
        </p:txBody>
      </p:sp>
      <p:pic>
        <p:nvPicPr>
          <p:cNvPr id="3" name="Picture 2" descr="station_312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Crescent St (J-Z) - 12/2024</a:t>
            </a:r>
          </a:p>
        </p:txBody>
      </p:sp>
      <p:pic>
        <p:nvPicPr>
          <p:cNvPr id="3" name="Picture 2" descr="station_87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96 St (1-2-3) - 12/2024</a:t>
            </a:r>
          </a:p>
        </p:txBody>
      </p:sp>
      <p:pic>
        <p:nvPicPr>
          <p:cNvPr id="3" name="Picture 2" descr="station_310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Grand St (L) - 12/2024</a:t>
            </a:r>
          </a:p>
        </p:txBody>
      </p:sp>
      <p:pic>
        <p:nvPicPr>
          <p:cNvPr id="3" name="Picture 2" descr="station_123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137 St-City College (1) - 12/2024</a:t>
            </a:r>
          </a:p>
        </p:txBody>
      </p:sp>
      <p:pic>
        <p:nvPicPr>
          <p:cNvPr id="3" name="Picture 2" descr="station_305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60 St (A) - 12/2024</a:t>
            </a:r>
          </a:p>
        </p:txBody>
      </p:sp>
      <p:pic>
        <p:nvPicPr>
          <p:cNvPr id="3" name="Picture 2" descr="station_205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 Av-138 St (6) - 12/2024</a:t>
            </a:r>
          </a:p>
        </p:txBody>
      </p:sp>
      <p:pic>
        <p:nvPicPr>
          <p:cNvPr id="3" name="Picture 2" descr="station_377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Jamaica-Van Wyck (E) - 12/2024</a:t>
            </a:r>
          </a:p>
        </p:txBody>
      </p:sp>
      <p:pic>
        <p:nvPicPr>
          <p:cNvPr id="3" name="Picture 2" descr="station_280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Newkirk Plaza (B-Q) - 12/2024</a:t>
            </a:r>
          </a:p>
        </p:txBody>
      </p:sp>
      <p:pic>
        <p:nvPicPr>
          <p:cNvPr id="3" name="Picture 2" descr="station_47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Kingston-Throop Avs (C) - 12/2024</a:t>
            </a:r>
          </a:p>
        </p:txBody>
      </p:sp>
      <p:pic>
        <p:nvPicPr>
          <p:cNvPr id="3" name="Picture 2" descr="station_180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96 St (C-B) - 12/2024</a:t>
            </a:r>
          </a:p>
        </p:txBody>
      </p:sp>
      <p:pic>
        <p:nvPicPr>
          <p:cNvPr id="3" name="Picture 2" descr="station_157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Grand St (B-D) - 12/2024</a:t>
            </a:r>
          </a:p>
        </p:txBody>
      </p:sp>
      <p:pic>
        <p:nvPicPr>
          <p:cNvPr id="3" name="Picture 2" descr="station_231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77 St (6) - 12/2024</a:t>
            </a:r>
          </a:p>
        </p:txBody>
      </p:sp>
      <p:pic>
        <p:nvPicPr>
          <p:cNvPr id="3" name="Picture 2" descr="station_398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145 St (1) - 12/2024</a:t>
            </a:r>
          </a:p>
        </p:txBody>
      </p:sp>
      <p:pic>
        <p:nvPicPr>
          <p:cNvPr id="3" name="Picture 2" descr="station_304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Utica Av (A-C) - 12/2024</a:t>
            </a:r>
          </a:p>
        </p:txBody>
      </p:sp>
      <p:pic>
        <p:nvPicPr>
          <p:cNvPr id="3" name="Picture 2" descr="station_181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Pkwy (D) - 12/2024</a:t>
            </a:r>
          </a:p>
        </p:txBody>
      </p:sp>
      <p:pic>
        <p:nvPicPr>
          <p:cNvPr id="3" name="Picture 2" descr="station_68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Sterling St (2-5) - 12/2024</a:t>
            </a:r>
          </a:p>
        </p:txBody>
      </p:sp>
      <p:pic>
        <p:nvPicPr>
          <p:cNvPr id="3" name="Picture 2" descr="station_354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Morgan Av (L) - 12/2024</a:t>
            </a:r>
          </a:p>
        </p:txBody>
      </p:sp>
      <p:pic>
        <p:nvPicPr>
          <p:cNvPr id="3" name="Picture 2" descr="station_125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Sutter Av (L) - 12/2024</a:t>
            </a:r>
          </a:p>
        </p:txBody>
      </p:sp>
      <p:pic>
        <p:nvPicPr>
          <p:cNvPr id="3" name="Picture 2" descr="station_134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104 St (J-Z) - 12/2024</a:t>
            </a:r>
          </a:p>
        </p:txBody>
      </p:sp>
      <p:pic>
        <p:nvPicPr>
          <p:cNvPr id="3" name="Picture 2" descr="station_82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Prospect Park (B-Q-S) - 12/2024</a:t>
            </a:r>
          </a:p>
        </p:txBody>
      </p:sp>
      <p:pic>
        <p:nvPicPr>
          <p:cNvPr id="3" name="Picture 2" descr="station_42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Euclid Av (A-C) - 12/2024</a:t>
            </a:r>
          </a:p>
        </p:txBody>
      </p:sp>
      <p:pic>
        <p:nvPicPr>
          <p:cNvPr id="3" name="Picture 2" descr="station_188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Seneca Av (M) - 12/2024</a:t>
            </a:r>
          </a:p>
        </p:txBody>
      </p:sp>
      <p:pic>
        <p:nvPicPr>
          <p:cNvPr id="3" name="Picture 2" descr="station_111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Burnside Av (4) - 12/2024</a:t>
            </a:r>
          </a:p>
        </p:txBody>
      </p:sp>
      <p:pic>
        <p:nvPicPr>
          <p:cNvPr id="3" name="Picture 2" descr="station_384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96 St (Q) - 12/2024</a:t>
            </a:r>
          </a:p>
        </p:txBody>
      </p:sp>
      <p:pic>
        <p:nvPicPr>
          <p:cNvPr id="3" name="Picture 2" descr="station_475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Parkchester (6) - 12/2024</a:t>
            </a:r>
          </a:p>
        </p:txBody>
      </p:sp>
      <p:pic>
        <p:nvPicPr>
          <p:cNvPr id="3" name="Picture 2" descr="station_366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Rockaway Park-Beach 116 St (A-S - 12/2024</a:t>
            </a:r>
          </a:p>
        </p:txBody>
      </p:sp>
      <p:pic>
        <p:nvPicPr>
          <p:cNvPr id="3" name="Picture 2" descr="station_203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Dyckman St (A) - 12/2024</a:t>
            </a:r>
          </a:p>
        </p:txBody>
      </p:sp>
      <p:pic>
        <p:nvPicPr>
          <p:cNvPr id="3" name="Picture 2" descr="station_144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Grand Central-42 St (S-4-5-6-7) - 12/2024</a:t>
            </a:r>
          </a:p>
        </p:txBody>
      </p:sp>
      <p:pic>
        <p:nvPicPr>
          <p:cNvPr id="3" name="Picture 2" descr="station_610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90 St-Elmhurst Av (7) - 12/2024</a:t>
            </a:r>
          </a:p>
        </p:txBody>
      </p:sp>
      <p:pic>
        <p:nvPicPr>
          <p:cNvPr id="3" name="Picture 2" descr="station_452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Lorimer St (M-J) - 12/2024</a:t>
            </a:r>
          </a:p>
        </p:txBody>
      </p:sp>
      <p:pic>
        <p:nvPicPr>
          <p:cNvPr id="3" name="Picture 2" descr="station_99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30 Av (N-W) - 12/2024</a:t>
            </a:r>
          </a:p>
        </p:txBody>
      </p:sp>
      <p:pic>
        <p:nvPicPr>
          <p:cNvPr id="3" name="Picture 2" descr="station_3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Nassau Av (G) - 12/2024</a:t>
            </a:r>
          </a:p>
        </p:txBody>
      </p:sp>
      <p:pic>
        <p:nvPicPr>
          <p:cNvPr id="3" name="Picture 2" descr="station_284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72 St (C-B) - 12/2024</a:t>
            </a:r>
          </a:p>
        </p:txBody>
      </p:sp>
      <p:pic>
        <p:nvPicPr>
          <p:cNvPr id="3" name="Picture 2" descr="station_160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Elmhurst Av (M-R) - 12/2024</a:t>
            </a:r>
          </a:p>
        </p:txBody>
      </p:sp>
      <p:pic>
        <p:nvPicPr>
          <p:cNvPr id="3" name="Picture 2" descr="station_266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York St (F) - 12/2024</a:t>
            </a:r>
          </a:p>
        </p:txBody>
      </p:sp>
      <p:pic>
        <p:nvPicPr>
          <p:cNvPr id="3" name="Picture 2" descr="station_235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Court Sq (E-G-M-7) - 12/2024</a:t>
            </a:r>
          </a:p>
        </p:txBody>
      </p:sp>
      <p:pic>
        <p:nvPicPr>
          <p:cNvPr id="3" name="Picture 2" descr="station_606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Mt Eden Av (4) - 12/2024</a:t>
            </a:r>
          </a:p>
        </p:txBody>
      </p:sp>
      <p:pic>
        <p:nvPicPr>
          <p:cNvPr id="3" name="Picture 2" descr="station_386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28 St (R-W) - 12/2024</a:t>
            </a:r>
          </a:p>
        </p:txBody>
      </p:sp>
      <p:pic>
        <p:nvPicPr>
          <p:cNvPr id="3" name="Picture 2" descr="station_13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25 St (A) - 12/2024</a:t>
            </a:r>
          </a:p>
        </p:txBody>
      </p:sp>
      <p:pic>
        <p:nvPicPr>
          <p:cNvPr id="3" name="Picture 2" descr="station_208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231 St (1) - 12/2024</a:t>
            </a:r>
          </a:p>
        </p:txBody>
      </p:sp>
      <p:pic>
        <p:nvPicPr>
          <p:cNvPr id="3" name="Picture 2" descr="station_295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75 Av (E-F) - 12/2024</a:t>
            </a:r>
          </a:p>
        </p:txBody>
      </p:sp>
      <p:pic>
        <p:nvPicPr>
          <p:cNvPr id="3" name="Picture 2" descr="station_260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155 St (C) - 12/2024</a:t>
            </a:r>
          </a:p>
        </p:txBody>
      </p:sp>
      <p:pic>
        <p:nvPicPr>
          <p:cNvPr id="3" name="Picture 2" descr="station_150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 8 St-NY Aquarium (F-Q) - 12/2024</a:t>
            </a:r>
          </a:p>
        </p:txBody>
      </p:sp>
      <p:pic>
        <p:nvPicPr>
          <p:cNvPr id="3" name="Picture 2" descr="station_57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Clinton-Washington Avs (C) - 12/2024</a:t>
            </a:r>
          </a:p>
        </p:txBody>
      </p:sp>
      <p:pic>
        <p:nvPicPr>
          <p:cNvPr id="3" name="Picture 2" descr="station_177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Van Cortlandt Park-242 St (1) - 12/2024</a:t>
            </a:r>
          </a:p>
        </p:txBody>
      </p:sp>
      <p:pic>
        <p:nvPicPr>
          <p:cNvPr id="3" name="Picture 2" descr="station_293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Norwood-205 St (D) - 12/2024</a:t>
            </a:r>
          </a:p>
        </p:txBody>
      </p:sp>
      <p:pic>
        <p:nvPicPr>
          <p:cNvPr id="3" name="Picture 2" descr="station_210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191 St (1) - 12/2024</a:t>
            </a:r>
          </a:p>
        </p:txBody>
      </p:sp>
      <p:pic>
        <p:nvPicPr>
          <p:cNvPr id="3" name="Picture 2" descr="station_300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Jay St-MetroTech (A-C-F-R) - 12/2024</a:t>
            </a:r>
          </a:p>
        </p:txBody>
      </p:sp>
      <p:pic>
        <p:nvPicPr>
          <p:cNvPr id="3" name="Picture 2" descr="station_636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55 St (D) - 12/2024</a:t>
            </a:r>
          </a:p>
        </p:txBody>
      </p:sp>
      <p:pic>
        <p:nvPicPr>
          <p:cNvPr id="3" name="Picture 2" descr="station_62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Flatbush Av-Brooklyn College (2 - 12/2024</a:t>
            </a:r>
          </a:p>
        </p:txBody>
      </p:sp>
      <p:pic>
        <p:nvPicPr>
          <p:cNvPr id="3" name="Picture 2" descr="station_359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Forest Hills-71 Av (E-F-M-R) - 12/2024</a:t>
            </a:r>
          </a:p>
        </p:txBody>
      </p:sp>
      <p:pic>
        <p:nvPicPr>
          <p:cNvPr id="3" name="Picture 2" descr="station_261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Broadway-Lafayette St (B-D-F-M) - 12/2024</a:t>
            </a:r>
          </a:p>
        </p:txBody>
      </p:sp>
      <p:pic>
        <p:nvPicPr>
          <p:cNvPr id="3" name="Picture 2" descr="station_619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Chambers St (A-C)-WTC (E)-Park  - 12/2024</a:t>
            </a:r>
          </a:p>
        </p:txBody>
      </p:sp>
      <p:pic>
        <p:nvPicPr>
          <p:cNvPr id="3" name="Picture 2" descr="station_624_month_12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